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4"/>
  </p:notesMasterIdLst>
  <p:sldIdLst>
    <p:sldId id="302" r:id="rId2"/>
    <p:sldId id="288" r:id="rId3"/>
    <p:sldId id="289" r:id="rId4"/>
    <p:sldId id="298" r:id="rId5"/>
    <p:sldId id="299" r:id="rId6"/>
    <p:sldId id="300" r:id="rId7"/>
    <p:sldId id="303" r:id="rId8"/>
    <p:sldId id="266" r:id="rId9"/>
    <p:sldId id="283" r:id="rId10"/>
    <p:sldId id="258" r:id="rId11"/>
    <p:sldId id="280" r:id="rId12"/>
    <p:sldId id="265" r:id="rId13"/>
    <p:sldId id="278" r:id="rId14"/>
    <p:sldId id="264" r:id="rId15"/>
    <p:sldId id="279" r:id="rId16"/>
    <p:sldId id="260" r:id="rId17"/>
    <p:sldId id="281" r:id="rId18"/>
    <p:sldId id="267" r:id="rId19"/>
    <p:sldId id="282" r:id="rId20"/>
    <p:sldId id="290" r:id="rId21"/>
    <p:sldId id="291" r:id="rId22"/>
    <p:sldId id="292" r:id="rId23"/>
    <p:sldId id="293" r:id="rId24"/>
    <p:sldId id="304" r:id="rId25"/>
    <p:sldId id="297" r:id="rId26"/>
    <p:sldId id="256" r:id="rId27"/>
    <p:sldId id="263" r:id="rId28"/>
    <p:sldId id="261" r:id="rId29"/>
    <p:sldId id="284" r:id="rId30"/>
    <p:sldId id="285" r:id="rId31"/>
    <p:sldId id="262" r:id="rId32"/>
    <p:sldId id="296" r:id="rId33"/>
  </p:sldIdLst>
  <p:sldSz cx="9906000" cy="6858000" type="A4"/>
  <p:notesSz cx="6797675" cy="99266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ojanneke Nollen - Weltevreden" initials="JN-W" lastIdx="9" clrIdx="0">
    <p:extLst>
      <p:ext uri="{19B8F6BF-5375-455C-9EA6-DF929625EA0E}">
        <p15:presenceInfo xmlns:p15="http://schemas.microsoft.com/office/powerpoint/2012/main" userId="S-1-5-21-3180331436-366702390-3037741319-109876" providerId="AD"/>
      </p:ext>
    </p:extLst>
  </p:cmAuthor>
  <p:cmAuthor id="2" name="Laura den Ouden" initials="LdO" lastIdx="1" clrIdx="1">
    <p:extLst>
      <p:ext uri="{19B8F6BF-5375-455C-9EA6-DF929625EA0E}">
        <p15:presenceInfo xmlns:p15="http://schemas.microsoft.com/office/powerpoint/2012/main" userId="S-1-5-21-3180331436-366702390-3037741319-109805" providerId="AD"/>
      </p:ext>
    </p:extLst>
  </p:cmAuthor>
  <p:cmAuthor id="3" name="Claudia Orelio" initials="CO" lastIdx="11" clrIdx="2">
    <p:extLst>
      <p:ext uri="{19B8F6BF-5375-455C-9EA6-DF929625EA0E}">
        <p15:presenceInfo xmlns:p15="http://schemas.microsoft.com/office/powerpoint/2012/main" userId="S-1-5-21-3180331436-366702390-3037741319-9214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3" autoAdjust="0"/>
    <p:restoredTop sz="66156" autoAdjust="0"/>
  </p:normalViewPr>
  <p:slideViewPr>
    <p:cSldViewPr snapToGrid="0">
      <p:cViewPr varScale="1">
        <p:scale>
          <a:sx n="71" d="100"/>
          <a:sy n="71" d="100"/>
        </p:scale>
        <p:origin x="1218"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84B69E05-1B39-4BDA-B332-3D72AB78D6EF}" type="datetimeFigureOut">
              <a:rPr lang="nl-NL" smtClean="0"/>
              <a:t>2-5-2024</a:t>
            </a:fld>
            <a:endParaRPr lang="nl-NL"/>
          </a:p>
        </p:txBody>
      </p:sp>
      <p:sp>
        <p:nvSpPr>
          <p:cNvPr id="4" name="Tijdelijke aanduiding voor dia-afbeelding 3"/>
          <p:cNvSpPr>
            <a:spLocks noGrp="1" noRot="1" noChangeAspect="1"/>
          </p:cNvSpPr>
          <p:nvPr>
            <p:ph type="sldImg" idx="2"/>
          </p:nvPr>
        </p:nvSpPr>
        <p:spPr>
          <a:xfrm>
            <a:off x="981075" y="1241425"/>
            <a:ext cx="4835525" cy="3349625"/>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A46BAF1D-EF15-49B2-BCD3-C2B44D6617CC}" type="slidenum">
              <a:rPr lang="nl-NL" smtClean="0"/>
              <a:t>‹nr.›</a:t>
            </a:fld>
            <a:endParaRPr lang="nl-NL"/>
          </a:p>
        </p:txBody>
      </p:sp>
    </p:spTree>
    <p:extLst>
      <p:ext uri="{BB962C8B-B14F-4D97-AF65-F5344CB8AC3E}">
        <p14:creationId xmlns:p14="http://schemas.microsoft.com/office/powerpoint/2010/main" val="30470484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A46BAF1D-EF15-49B2-BCD3-C2B44D6617CC}" type="slidenum">
              <a:rPr lang="nl-NL" smtClean="0"/>
              <a:t>3</a:t>
            </a:fld>
            <a:endParaRPr lang="nl-NL"/>
          </a:p>
        </p:txBody>
      </p:sp>
    </p:spTree>
    <p:extLst>
      <p:ext uri="{BB962C8B-B14F-4D97-AF65-F5344CB8AC3E}">
        <p14:creationId xmlns:p14="http://schemas.microsoft.com/office/powerpoint/2010/main" val="40318750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b="1" dirty="0"/>
              <a:t>Maakinstructie: </a:t>
            </a:r>
            <a:r>
              <a:rPr lang="nl-NL" b="0" dirty="0"/>
              <a:t>Knip de 8 kaartjes uit en lamineer eventueel.</a:t>
            </a:r>
            <a:endParaRPr lang="nl-NL"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dirty="0"/>
              <a:t>Er worden 4 handschoenen in het spel gedaan. Op de handschoen staat met watervaste zwarte stift een tekst geschreven (bijv. ‘wisselen’). Ook staat er met UV stift een nummer op de handschoen geschreven. Dit nummer wordt zichtbaar als er met de UV lamp op de handschoen geschreven wordt.  </a:t>
            </a:r>
          </a:p>
          <a:p>
            <a:pPr marL="0" marR="0" lvl="0" indent="0" algn="l" defTabSz="914400" rtl="0" eaLnBrk="1" fontAlgn="auto" latinLnBrk="0" hangingPunct="1">
              <a:lnSpc>
                <a:spcPct val="100000"/>
              </a:lnSpc>
              <a:spcBef>
                <a:spcPts val="0"/>
              </a:spcBef>
              <a:spcAft>
                <a:spcPts val="0"/>
              </a:spcAft>
              <a:buClrTx/>
              <a:buSzTx/>
              <a:buFontTx/>
              <a:buNone/>
              <a:tabLst/>
              <a:defRPr/>
            </a:pPr>
            <a:r>
              <a:rPr lang="nl-NL" dirty="0"/>
              <a:t>Zet onderstaande zichtbare tekst en ‘onzichtbare’ (UV-zichtbaar) nummers op de handschoenen. Tip: Laat je door iemand bijschijnen met de UV lamp tijdens het schrijven met de UV stift. </a:t>
            </a:r>
            <a:endParaRPr lang="nl-NL" b="1" dirty="0"/>
          </a:p>
          <a:p>
            <a:endParaRPr lang="nl-NL" b="1" dirty="0"/>
          </a:p>
          <a:p>
            <a:r>
              <a:rPr lang="nl-NL" b="1" dirty="0"/>
              <a:t>Puzzel 2: </a:t>
            </a:r>
            <a:r>
              <a:rPr lang="nl-NL" sz="1200" dirty="0"/>
              <a:t>Weten wanneer wel/niet/wisselen van handschoenen. Gebruik de instructie van jouw slot om deze juist in te stellen. </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dirty="0"/>
              <a:t>4-cijfer slot: CODE: 8434</a:t>
            </a:r>
          </a:p>
          <a:p>
            <a:endParaRPr lang="nl-NL" sz="1200" dirty="0"/>
          </a:p>
          <a:p>
            <a:r>
              <a:rPr lang="nl-NL" sz="1200" b="1" dirty="0"/>
              <a:t>Doel: </a:t>
            </a:r>
            <a:r>
              <a:rPr lang="nl-NL" sz="1200" dirty="0"/>
              <a:t>duidelijk wanneer je wel/geen handschoenen aan moet en wanneer je handschoenen moet wisselen.</a:t>
            </a:r>
          </a:p>
          <a:p>
            <a:endParaRPr lang="nl-NL" dirty="0"/>
          </a:p>
          <a:p>
            <a:r>
              <a:rPr lang="nl-NL" sz="1200" dirty="0"/>
              <a:t>Antwoorden staan op handschoenen (met UV stift geschreven!), de cijfers zijn zichtbaar met UV-lamp:</a:t>
            </a:r>
          </a:p>
          <a:p>
            <a:r>
              <a:rPr lang="nl-NL" sz="1200" dirty="0"/>
              <a:t>Handschoen 1 = zichtbare tekst: wisselen (op deze handschoen staat cijfer 8 geschreven met de UV stift)</a:t>
            </a:r>
          </a:p>
          <a:p>
            <a:r>
              <a:rPr lang="nl-NL" sz="1200" dirty="0"/>
              <a:t>Handschoen 2 = zichtbare tekst: geen handschoenen nodig (op deze handschoen staat cijfer 4 geschreven met de UV stift)</a:t>
            </a:r>
          </a:p>
          <a:p>
            <a:r>
              <a:rPr lang="nl-NL" sz="1200" dirty="0"/>
              <a:t>Handschoen 3 = zichtbare tekst: handschoenen uittrekken (op deze handschoen staat cijfer 3 geschreven met de UV stift)</a:t>
            </a:r>
          </a:p>
          <a:p>
            <a:r>
              <a:rPr lang="nl-NL" sz="1200" dirty="0"/>
              <a:t>Handschoen 4 = zichtbare tekst: Geen handschoenen nodig (op deze handschoen staat cijfer 4 geschreven met de UV stift)</a:t>
            </a:r>
          </a:p>
          <a:p>
            <a:endParaRPr lang="nl-NL" sz="1200" dirty="0"/>
          </a:p>
          <a:p>
            <a:endParaRPr lang="nl-NL" dirty="0"/>
          </a:p>
        </p:txBody>
      </p:sp>
      <p:sp>
        <p:nvSpPr>
          <p:cNvPr id="4" name="Tijdelijke aanduiding voor dianummer 3"/>
          <p:cNvSpPr>
            <a:spLocks noGrp="1"/>
          </p:cNvSpPr>
          <p:nvPr>
            <p:ph type="sldNum" sz="quarter" idx="5"/>
          </p:nvPr>
        </p:nvSpPr>
        <p:spPr/>
        <p:txBody>
          <a:bodyPr/>
          <a:lstStyle/>
          <a:p>
            <a:fld id="{A46BAF1D-EF15-49B2-BCD3-C2B44D6617CC}" type="slidenum">
              <a:rPr lang="nl-NL" smtClean="0"/>
              <a:t>14</a:t>
            </a:fld>
            <a:endParaRPr lang="nl-NL"/>
          </a:p>
        </p:txBody>
      </p:sp>
    </p:spTree>
    <p:extLst>
      <p:ext uri="{BB962C8B-B14F-4D97-AF65-F5344CB8AC3E}">
        <p14:creationId xmlns:p14="http://schemas.microsoft.com/office/powerpoint/2010/main" val="3291865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dirty="0"/>
              <a:t>Maak eventueel een eigen achterkant van het kaartje met het logo van jouw instelling of </a:t>
            </a:r>
            <a:r>
              <a:rPr lang="nl-NL" dirty="0" err="1"/>
              <a:t>GreenTeam</a:t>
            </a:r>
            <a:r>
              <a:rPr lang="nl-NL" dirty="0"/>
              <a:t>. </a:t>
            </a:r>
          </a:p>
          <a:p>
            <a:endParaRPr lang="nl-NL" dirty="0"/>
          </a:p>
        </p:txBody>
      </p:sp>
      <p:sp>
        <p:nvSpPr>
          <p:cNvPr id="4" name="Tijdelijke aanduiding voor dianummer 3"/>
          <p:cNvSpPr>
            <a:spLocks noGrp="1"/>
          </p:cNvSpPr>
          <p:nvPr>
            <p:ph type="sldNum" sz="quarter" idx="5"/>
          </p:nvPr>
        </p:nvSpPr>
        <p:spPr/>
        <p:txBody>
          <a:bodyPr/>
          <a:lstStyle/>
          <a:p>
            <a:fld id="{A46BAF1D-EF15-49B2-BCD3-C2B44D6617CC}" type="slidenum">
              <a:rPr lang="nl-NL" smtClean="0"/>
              <a:t>15</a:t>
            </a:fld>
            <a:endParaRPr lang="nl-NL"/>
          </a:p>
        </p:txBody>
      </p:sp>
    </p:spTree>
    <p:extLst>
      <p:ext uri="{BB962C8B-B14F-4D97-AF65-F5344CB8AC3E}">
        <p14:creationId xmlns:p14="http://schemas.microsoft.com/office/powerpoint/2010/main" val="30913875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2000" b="1" dirty="0"/>
              <a:t>Maakinstructie: </a:t>
            </a:r>
            <a:r>
              <a:rPr lang="nl-NL" sz="2000" b="0" dirty="0"/>
              <a:t>Let op, maak een eigen Google-form. Zie in de bijlage hoe die van ons eruit ziet/welke vraag wij stelden. </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2000" b="0"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2000" b="0" dirty="0"/>
              <a:t>Actie: Geef hier je eigen draai aan door zelf een Google-form te maken en die QR code op het kaartje te zetten. </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2000" b="0" dirty="0"/>
              <a:t>Knip vervolgens het kaartje uit en lamineer eventueel.</a:t>
            </a:r>
            <a:endParaRPr lang="nl-NL" sz="2000" dirty="0"/>
          </a:p>
          <a:p>
            <a:endParaRPr lang="nl-NL" sz="2000" b="1" dirty="0"/>
          </a:p>
          <a:p>
            <a:r>
              <a:rPr lang="nl-NL" sz="2000" b="1" dirty="0"/>
              <a:t>Puzzel 3: </a:t>
            </a:r>
            <a:r>
              <a:rPr lang="nl-NL" sz="1200" dirty="0"/>
              <a:t>Terugkijken naar wat je hebt geleerd</a:t>
            </a:r>
          </a:p>
          <a:p>
            <a:r>
              <a:rPr lang="nl-NL" sz="1200" dirty="0"/>
              <a:t>QR-code verwijst naar Google-form met vragen. </a:t>
            </a:r>
            <a:r>
              <a:rPr lang="nl-NL" sz="1200" dirty="0">
                <a:sym typeface="Wingdings" panose="05000000000000000000" pitchFamily="2" charset="2"/>
              </a:rPr>
              <a:t> Code na juist invullen 3-cijferslot: 678</a:t>
            </a:r>
          </a:p>
          <a:p>
            <a:r>
              <a:rPr lang="nl-NL" sz="1200" dirty="0"/>
              <a:t>Gebruik de instructie van jouw slot om deze juist in te stellen.</a:t>
            </a:r>
          </a:p>
          <a:p>
            <a:endParaRPr lang="nl-NL" sz="1200" b="1" dirty="0"/>
          </a:p>
          <a:p>
            <a:r>
              <a:rPr lang="nl-NL" sz="1200" b="1" dirty="0"/>
              <a:t>Doel: </a:t>
            </a:r>
          </a:p>
          <a:p>
            <a:endParaRPr lang="nl-NL" sz="1200" b="1" dirty="0"/>
          </a:p>
          <a:p>
            <a:endParaRPr lang="nl-NL" sz="1200" b="1" dirty="0"/>
          </a:p>
          <a:p>
            <a:r>
              <a:rPr lang="nl-NL" sz="1200" dirty="0"/>
              <a:t>Gestelde vragen: </a:t>
            </a:r>
          </a:p>
          <a:p>
            <a:r>
              <a:rPr lang="nl-NL" sz="1200" dirty="0"/>
              <a:t>Jullie hebben de puzzels goed opgelost…</a:t>
            </a:r>
            <a:br>
              <a:rPr lang="nl-NL" sz="1200" dirty="0"/>
            </a:br>
            <a:r>
              <a:rPr lang="nl-NL" sz="1200" dirty="0"/>
              <a:t>Door goed handschoengebruik kan meneer Singh zonder infecties snel verder herstellen. Goed gedaan! </a:t>
            </a:r>
          </a:p>
          <a:p>
            <a:endParaRPr lang="nl-NL" sz="1200" dirty="0"/>
          </a:p>
          <a:p>
            <a:r>
              <a:rPr lang="nl-NL" sz="1200" dirty="0"/>
              <a:t>Maar waar zat (of zit) het </a:t>
            </a:r>
            <a:r>
              <a:rPr lang="nl-NL" sz="1200" b="1" dirty="0"/>
              <a:t>onnodig</a:t>
            </a:r>
            <a:r>
              <a:rPr lang="nl-NL" sz="1200" dirty="0"/>
              <a:t> handschoengebruik? (3 van de 4 opties aanvinken)</a:t>
            </a:r>
          </a:p>
          <a:p>
            <a:pPr marL="0" indent="0">
              <a:buNone/>
            </a:pPr>
            <a:r>
              <a:rPr lang="nl-NL" sz="1200" i="1" dirty="0"/>
              <a:t>A. Handschoenen dragen bij handelingen aan het toedieningssysteem van het infuus.</a:t>
            </a:r>
          </a:p>
          <a:p>
            <a:pPr marL="0" indent="0">
              <a:buNone/>
            </a:pPr>
            <a:r>
              <a:rPr lang="nl-NL" sz="1200" i="1" dirty="0"/>
              <a:t>B. Handschoenen dragen bij het afhalen van het gebruikte servies van patiënt Singh.</a:t>
            </a:r>
          </a:p>
          <a:p>
            <a:pPr marL="0" indent="0">
              <a:buNone/>
            </a:pPr>
            <a:r>
              <a:rPr lang="nl-NL" sz="1200" i="1" dirty="0"/>
              <a:t>C. Handschoenen dragen bij het verwijderen van een IV naald. </a:t>
            </a:r>
            <a:r>
              <a:rPr lang="nl-NL" sz="1200" b="1" i="1" u="sng" dirty="0">
                <a:highlight>
                  <a:srgbClr val="FFFF00"/>
                </a:highlight>
              </a:rPr>
              <a:t>– foute antwoord, wel handschoenen nodig</a:t>
            </a:r>
          </a:p>
          <a:p>
            <a:pPr marL="0" indent="0">
              <a:buNone/>
            </a:pPr>
            <a:r>
              <a:rPr lang="nl-NL" sz="1200" i="1" dirty="0"/>
              <a:t>D. Handschoenen dragen tijdens het vervoer van patiënt Singh.</a:t>
            </a:r>
          </a:p>
          <a:p>
            <a:endParaRPr lang="nl-NL" sz="1200" dirty="0"/>
          </a:p>
          <a:p>
            <a:r>
              <a:rPr lang="nl-NL" sz="1200" dirty="0"/>
              <a:t>Ondertussen in het Diak… [ vul hier de naam van jouw zorginstelling in]</a:t>
            </a:r>
          </a:p>
          <a:p>
            <a:r>
              <a:rPr lang="nl-NL" sz="1200" dirty="0"/>
              <a:t>Welk onnodig gebruik van handschoenen kunnen jullie op de afdeling voorkomen? (Lees: waar kan bij jullie veilig bespaard worden?)</a:t>
            </a:r>
            <a:br>
              <a:rPr lang="nl-NL" sz="1200" dirty="0"/>
            </a:br>
            <a:r>
              <a:rPr lang="nl-NL" sz="1200" dirty="0"/>
              <a:t>&lt;invulveld&gt; </a:t>
            </a:r>
          </a:p>
          <a:p>
            <a:endParaRPr lang="nl-NL" sz="1200" dirty="0"/>
          </a:p>
          <a:p>
            <a:r>
              <a:rPr lang="nl-NL" sz="1200" dirty="0"/>
              <a:t>Antwoord aan het eind van het google-vragenformulier: </a:t>
            </a:r>
          </a:p>
          <a:p>
            <a:r>
              <a:rPr lang="nl-NL" sz="1200" dirty="0"/>
              <a:t>Nu hebben jullie én veilig gewerkt én verspilling voorkomen </a:t>
            </a:r>
            <a:r>
              <a:rPr lang="nl-NL" sz="1200" dirty="0">
                <a:sym typeface="Wingdings" panose="05000000000000000000" pitchFamily="2" charset="2"/>
              </a:rPr>
              <a:t></a:t>
            </a:r>
          </a:p>
          <a:p>
            <a:r>
              <a:rPr lang="nl-NL" sz="1200" dirty="0">
                <a:sym typeface="Wingdings" panose="05000000000000000000" pitchFamily="2" charset="2"/>
              </a:rPr>
              <a:t>De code is </a:t>
            </a:r>
            <a:r>
              <a:rPr lang="nl-NL" sz="1200" b="1" dirty="0">
                <a:sym typeface="Wingdings" panose="05000000000000000000" pitchFamily="2" charset="2"/>
              </a:rPr>
              <a:t>678</a:t>
            </a:r>
          </a:p>
          <a:p>
            <a:endParaRPr lang="nl-NL" sz="1200" b="1" dirty="0"/>
          </a:p>
          <a:p>
            <a:endParaRPr lang="nl-NL" sz="1200" dirty="0"/>
          </a:p>
          <a:p>
            <a:endParaRPr lang="nl-NL" dirty="0"/>
          </a:p>
        </p:txBody>
      </p:sp>
      <p:sp>
        <p:nvSpPr>
          <p:cNvPr id="4" name="Tijdelijke aanduiding voor dianummer 3"/>
          <p:cNvSpPr>
            <a:spLocks noGrp="1"/>
          </p:cNvSpPr>
          <p:nvPr>
            <p:ph type="sldNum" sz="quarter" idx="5"/>
          </p:nvPr>
        </p:nvSpPr>
        <p:spPr/>
        <p:txBody>
          <a:bodyPr/>
          <a:lstStyle/>
          <a:p>
            <a:fld id="{A46BAF1D-EF15-49B2-BCD3-C2B44D6617CC}" type="slidenum">
              <a:rPr lang="nl-NL" smtClean="0"/>
              <a:t>16</a:t>
            </a:fld>
            <a:endParaRPr lang="nl-NL"/>
          </a:p>
        </p:txBody>
      </p:sp>
    </p:spTree>
    <p:extLst>
      <p:ext uri="{BB962C8B-B14F-4D97-AF65-F5344CB8AC3E}">
        <p14:creationId xmlns:p14="http://schemas.microsoft.com/office/powerpoint/2010/main" val="36327869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dirty="0"/>
              <a:t>Maak eventueel een eigen achterkant van het kaartje met het logo van jouw instelling of </a:t>
            </a:r>
            <a:r>
              <a:rPr lang="nl-NL" dirty="0" err="1"/>
              <a:t>GreenTeam</a:t>
            </a:r>
            <a:r>
              <a:rPr lang="nl-NL" dirty="0"/>
              <a:t>. </a:t>
            </a:r>
          </a:p>
          <a:p>
            <a:endParaRPr lang="nl-NL" dirty="0"/>
          </a:p>
        </p:txBody>
      </p:sp>
      <p:sp>
        <p:nvSpPr>
          <p:cNvPr id="4" name="Tijdelijke aanduiding voor dianummer 3"/>
          <p:cNvSpPr>
            <a:spLocks noGrp="1"/>
          </p:cNvSpPr>
          <p:nvPr>
            <p:ph type="sldNum" sz="quarter" idx="5"/>
          </p:nvPr>
        </p:nvSpPr>
        <p:spPr/>
        <p:txBody>
          <a:bodyPr/>
          <a:lstStyle/>
          <a:p>
            <a:fld id="{A46BAF1D-EF15-49B2-BCD3-C2B44D6617CC}" type="slidenum">
              <a:rPr lang="nl-NL" smtClean="0"/>
              <a:t>17</a:t>
            </a:fld>
            <a:endParaRPr lang="nl-NL"/>
          </a:p>
        </p:txBody>
      </p:sp>
    </p:spTree>
    <p:extLst>
      <p:ext uri="{BB962C8B-B14F-4D97-AF65-F5344CB8AC3E}">
        <p14:creationId xmlns:p14="http://schemas.microsoft.com/office/powerpoint/2010/main" val="11460050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b="1" dirty="0"/>
              <a:t>Gefeliciteerd-kaartje </a:t>
            </a:r>
            <a:r>
              <a:rPr lang="nl-NL" b="0" dirty="0"/>
              <a:t>voor </a:t>
            </a:r>
            <a:r>
              <a:rPr lang="nl-NL" dirty="0"/>
              <a:t>in de </a:t>
            </a:r>
            <a:r>
              <a:rPr lang="nl-NL" dirty="0" err="1"/>
              <a:t>eindbox</a:t>
            </a:r>
            <a:r>
              <a:rPr lang="nl-NL"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1" dirty="0"/>
              <a:t>Maakinstructie: </a:t>
            </a:r>
            <a:r>
              <a:rPr lang="nl-NL" sz="1200" b="0" dirty="0"/>
              <a:t>Let op, afmeting op deze dia is gebaseerd op het kleine doosje van het spel. Check vooraf of het kaartje voor jullie doosje ook het juiste formaat heeft. Pas eventueel aan. </a:t>
            </a:r>
            <a:r>
              <a:rPr lang="nl-NL" b="0" dirty="0"/>
              <a:t>Knip vervolgens de 2 plaatjes uit als 1 geheel. Vouw dubbel, zodat het een dubbelzijdig kaartje wordt. Lamineer eventueel (dan heb je kaartje met voor-m en achterkant). Als je niet lamineert, plak dan voor- en achterzijde aan elkaar.</a:t>
            </a:r>
            <a:endParaRPr lang="nl-NL"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nl-NL" b="1"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dirty="0"/>
              <a:t>Wil je de tekst/deze instructie aanpassen? Gebruik de dia in de bijlage, want die is bewerkbaar.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dirty="0"/>
          </a:p>
        </p:txBody>
      </p:sp>
      <p:sp>
        <p:nvSpPr>
          <p:cNvPr id="4" name="Tijdelijke aanduiding voor dianummer 3"/>
          <p:cNvSpPr>
            <a:spLocks noGrp="1"/>
          </p:cNvSpPr>
          <p:nvPr>
            <p:ph type="sldNum" sz="quarter" idx="5"/>
          </p:nvPr>
        </p:nvSpPr>
        <p:spPr/>
        <p:txBody>
          <a:bodyPr/>
          <a:lstStyle/>
          <a:p>
            <a:fld id="{A46BAF1D-EF15-49B2-BCD3-C2B44D6617CC}" type="slidenum">
              <a:rPr lang="nl-NL" smtClean="0"/>
              <a:t>18</a:t>
            </a:fld>
            <a:endParaRPr lang="nl-NL"/>
          </a:p>
        </p:txBody>
      </p:sp>
    </p:spTree>
    <p:extLst>
      <p:ext uri="{BB962C8B-B14F-4D97-AF65-F5344CB8AC3E}">
        <p14:creationId xmlns:p14="http://schemas.microsoft.com/office/powerpoint/2010/main" val="8067293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dirty="0"/>
              <a:t>Slechts een witte achterkant, nodig bij dubbelzijdig printen. </a:t>
            </a:r>
          </a:p>
          <a:p>
            <a:endParaRPr lang="nl-NL" dirty="0"/>
          </a:p>
        </p:txBody>
      </p:sp>
      <p:sp>
        <p:nvSpPr>
          <p:cNvPr id="4" name="Tijdelijke aanduiding voor dianummer 3"/>
          <p:cNvSpPr>
            <a:spLocks noGrp="1"/>
          </p:cNvSpPr>
          <p:nvPr>
            <p:ph type="sldNum" sz="quarter" idx="5"/>
          </p:nvPr>
        </p:nvSpPr>
        <p:spPr/>
        <p:txBody>
          <a:bodyPr/>
          <a:lstStyle/>
          <a:p>
            <a:fld id="{A46BAF1D-EF15-49B2-BCD3-C2B44D6617CC}" type="slidenum">
              <a:rPr lang="nl-NL" smtClean="0"/>
              <a:t>19</a:t>
            </a:fld>
            <a:endParaRPr lang="nl-NL"/>
          </a:p>
        </p:txBody>
      </p:sp>
    </p:spTree>
    <p:extLst>
      <p:ext uri="{BB962C8B-B14F-4D97-AF65-F5344CB8AC3E}">
        <p14:creationId xmlns:p14="http://schemas.microsoft.com/office/powerpoint/2010/main" val="27715157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b="1" dirty="0"/>
              <a:t>Maakinstructie: </a:t>
            </a:r>
            <a:r>
              <a:rPr lang="nl-NL" b="0" dirty="0"/>
              <a:t>Pas eventueel de plaatjes aan naar de materialen die jullie gebruiken. </a:t>
            </a:r>
          </a:p>
          <a:p>
            <a:pPr marL="0" marR="0" lvl="0" indent="0" algn="l" defTabSz="914400" rtl="0" eaLnBrk="1" fontAlgn="auto" latinLnBrk="0" hangingPunct="1">
              <a:lnSpc>
                <a:spcPct val="100000"/>
              </a:lnSpc>
              <a:spcBef>
                <a:spcPts val="0"/>
              </a:spcBef>
              <a:spcAft>
                <a:spcPts val="0"/>
              </a:spcAft>
              <a:buClrTx/>
              <a:buSzTx/>
              <a:buFontTx/>
              <a:buNone/>
              <a:tabLst/>
              <a:defRPr/>
            </a:pPr>
            <a:r>
              <a:rPr lang="nl-NL" dirty="0"/>
              <a:t>Print uit en lamineer eventueel. Zet op de (A4) envelop waar deze ingaat: ‘Reset-instructie. Alleen openen wanneer je klaar bent met spelen.’. </a:t>
            </a:r>
          </a:p>
          <a:p>
            <a:endParaRPr lang="nl-NL" dirty="0">
              <a:sym typeface="Wingdings" panose="05000000000000000000" pitchFamily="2" charset="2"/>
            </a:endParaRPr>
          </a:p>
        </p:txBody>
      </p:sp>
      <p:sp>
        <p:nvSpPr>
          <p:cNvPr id="4" name="Tijdelijke aanduiding voor dianummer 3"/>
          <p:cNvSpPr>
            <a:spLocks noGrp="1"/>
          </p:cNvSpPr>
          <p:nvPr>
            <p:ph type="sldNum" sz="quarter" idx="5"/>
          </p:nvPr>
        </p:nvSpPr>
        <p:spPr/>
        <p:txBody>
          <a:bodyPr/>
          <a:lstStyle/>
          <a:p>
            <a:fld id="{A1428CE1-765B-43FB-A7C6-8F597000BFF6}" type="slidenum">
              <a:rPr lang="nl-NL" smtClean="0"/>
              <a:t>20</a:t>
            </a:fld>
            <a:endParaRPr lang="nl-NL"/>
          </a:p>
        </p:txBody>
      </p:sp>
    </p:spTree>
    <p:extLst>
      <p:ext uri="{BB962C8B-B14F-4D97-AF65-F5344CB8AC3E}">
        <p14:creationId xmlns:p14="http://schemas.microsoft.com/office/powerpoint/2010/main" val="2219649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dirty="0"/>
              <a:t>Slechts een witte achterkant, nodig bij dubbelzijdig printen. </a:t>
            </a:r>
          </a:p>
          <a:p>
            <a:endParaRPr lang="nl-NL" dirty="0"/>
          </a:p>
        </p:txBody>
      </p:sp>
      <p:sp>
        <p:nvSpPr>
          <p:cNvPr id="4" name="Tijdelijke aanduiding voor dianummer 3"/>
          <p:cNvSpPr>
            <a:spLocks noGrp="1"/>
          </p:cNvSpPr>
          <p:nvPr>
            <p:ph type="sldNum" sz="quarter" idx="5"/>
          </p:nvPr>
        </p:nvSpPr>
        <p:spPr/>
        <p:txBody>
          <a:bodyPr/>
          <a:lstStyle/>
          <a:p>
            <a:fld id="{A46BAF1D-EF15-49B2-BCD3-C2B44D6617CC}" type="slidenum">
              <a:rPr lang="nl-NL" smtClean="0"/>
              <a:t>21</a:t>
            </a:fld>
            <a:endParaRPr lang="nl-NL"/>
          </a:p>
        </p:txBody>
      </p:sp>
    </p:spTree>
    <p:extLst>
      <p:ext uri="{BB962C8B-B14F-4D97-AF65-F5344CB8AC3E}">
        <p14:creationId xmlns:p14="http://schemas.microsoft.com/office/powerpoint/2010/main" val="5317797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b="1" dirty="0"/>
              <a:t>Maakinstructie: </a:t>
            </a:r>
            <a:r>
              <a:rPr lang="nl-NL" b="0" dirty="0"/>
              <a:t>Pas eventueel de plaatjes aan naar de materialen die jullie gebruiken. Gebruik daarvoor de slides in de bijlagen.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b="0"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dirty="0"/>
              <a:t>Print uit, snij het vel in 2-en. Als het goed is heb je nu –door dubbelzijdig printen- op de ene kant de hints en op de andere kant de antwoorden staan. </a:t>
            </a:r>
          </a:p>
          <a:p>
            <a:pPr marL="0" marR="0" lvl="0" indent="0" algn="l" defTabSz="914400" rtl="0" eaLnBrk="1" fontAlgn="auto" latinLnBrk="0" hangingPunct="1">
              <a:lnSpc>
                <a:spcPct val="100000"/>
              </a:lnSpc>
              <a:spcBef>
                <a:spcPts val="0"/>
              </a:spcBef>
              <a:spcAft>
                <a:spcPts val="0"/>
              </a:spcAft>
              <a:buClrTx/>
              <a:buSzTx/>
              <a:buFontTx/>
              <a:buNone/>
              <a:tabLst/>
              <a:defRPr/>
            </a:pPr>
            <a:r>
              <a:rPr lang="nl-NL" dirty="0"/>
              <a:t>Lamineer eventueel. Zet op de (A5) envelop waar deze kaartjes in gaan: ‘Hints. Alleen gebruiken als jullie er écht niet uit komen!’</a:t>
            </a:r>
          </a:p>
          <a:p>
            <a:endParaRPr lang="nl-NL" dirty="0"/>
          </a:p>
        </p:txBody>
      </p:sp>
      <p:sp>
        <p:nvSpPr>
          <p:cNvPr id="4" name="Tijdelijke aanduiding voor dianummer 3"/>
          <p:cNvSpPr>
            <a:spLocks noGrp="1"/>
          </p:cNvSpPr>
          <p:nvPr>
            <p:ph type="sldNum" sz="quarter" idx="5"/>
          </p:nvPr>
        </p:nvSpPr>
        <p:spPr/>
        <p:txBody>
          <a:bodyPr/>
          <a:lstStyle/>
          <a:p>
            <a:fld id="{A46BAF1D-EF15-49B2-BCD3-C2B44D6617CC}" type="slidenum">
              <a:rPr lang="nl-NL" smtClean="0"/>
              <a:t>22</a:t>
            </a:fld>
            <a:endParaRPr lang="nl-NL"/>
          </a:p>
        </p:txBody>
      </p:sp>
    </p:spTree>
    <p:extLst>
      <p:ext uri="{BB962C8B-B14F-4D97-AF65-F5344CB8AC3E}">
        <p14:creationId xmlns:p14="http://schemas.microsoft.com/office/powerpoint/2010/main" val="11403283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Dit is een voorbeeld hoe je zelf een google form maakt. </a:t>
            </a:r>
          </a:p>
          <a:p>
            <a:r>
              <a:rPr lang="nl-NL" dirty="0"/>
              <a:t>Met onze vragen (+ instellingen) als voorbeeld. </a:t>
            </a:r>
          </a:p>
          <a:p>
            <a:endParaRPr lang="nl-NL" dirty="0"/>
          </a:p>
        </p:txBody>
      </p:sp>
      <p:sp>
        <p:nvSpPr>
          <p:cNvPr id="4" name="Tijdelijke aanduiding voor dianummer 3"/>
          <p:cNvSpPr>
            <a:spLocks noGrp="1"/>
          </p:cNvSpPr>
          <p:nvPr>
            <p:ph type="sldNum" sz="quarter" idx="5"/>
          </p:nvPr>
        </p:nvSpPr>
        <p:spPr/>
        <p:txBody>
          <a:bodyPr/>
          <a:lstStyle/>
          <a:p>
            <a:fld id="{A46BAF1D-EF15-49B2-BCD3-C2B44D6617CC}" type="slidenum">
              <a:rPr lang="nl-NL" smtClean="0"/>
              <a:t>25</a:t>
            </a:fld>
            <a:endParaRPr lang="nl-NL"/>
          </a:p>
        </p:txBody>
      </p:sp>
    </p:spTree>
    <p:extLst>
      <p:ext uri="{BB962C8B-B14F-4D97-AF65-F5344CB8AC3E}">
        <p14:creationId xmlns:p14="http://schemas.microsoft.com/office/powerpoint/2010/main" val="36665873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b="1" dirty="0"/>
              <a:t>Maakinstructie: </a:t>
            </a:r>
            <a:r>
              <a:rPr lang="nl-NL" b="0" dirty="0"/>
              <a:t>Pas eventueel de plaatjes aan naar de materialen die jullie gebruiken. </a:t>
            </a:r>
          </a:p>
          <a:p>
            <a:pPr marL="0" marR="0" lvl="0" indent="0" algn="l" defTabSz="914400" rtl="0" eaLnBrk="1" fontAlgn="auto" latinLnBrk="0" hangingPunct="1">
              <a:lnSpc>
                <a:spcPct val="100000"/>
              </a:lnSpc>
              <a:spcBef>
                <a:spcPts val="0"/>
              </a:spcBef>
              <a:spcAft>
                <a:spcPts val="0"/>
              </a:spcAft>
              <a:buClrTx/>
              <a:buSzTx/>
              <a:buFontTx/>
              <a:buNone/>
              <a:tabLst/>
              <a:defRPr/>
            </a:pPr>
            <a:r>
              <a:rPr lang="nl-NL" dirty="0"/>
              <a:t>Print uit en lamineer eventueel. Zet op de (A4) envelop waar deze resetinstructie ingaat: ‘Reset-instructie. Alleen openen wanneer je klaar bent met spelen.’</a:t>
            </a:r>
          </a:p>
          <a:p>
            <a:pPr marL="0" marR="0" lvl="0" indent="0" algn="l" defTabSz="914400" rtl="0" eaLnBrk="1" fontAlgn="auto" latinLnBrk="0" hangingPunct="1">
              <a:lnSpc>
                <a:spcPct val="100000"/>
              </a:lnSpc>
              <a:spcBef>
                <a:spcPts val="0"/>
              </a:spcBef>
              <a:spcAft>
                <a:spcPts val="0"/>
              </a:spcAft>
              <a:buClrTx/>
              <a:buSzTx/>
              <a:buFontTx/>
              <a:buNone/>
              <a:tabLst/>
              <a:defRPr/>
            </a:pPr>
            <a:r>
              <a:rPr lang="nl-NL" dirty="0"/>
              <a:t>Gebruik deze instructie om het spel netjes in elkaar te zetten. </a:t>
            </a:r>
          </a:p>
          <a:p>
            <a:endParaRPr lang="nl-NL" dirty="0">
              <a:sym typeface="Wingdings" panose="05000000000000000000" pitchFamily="2" charset="2"/>
            </a:endParaRPr>
          </a:p>
        </p:txBody>
      </p:sp>
      <p:sp>
        <p:nvSpPr>
          <p:cNvPr id="4" name="Tijdelijke aanduiding voor dianummer 3"/>
          <p:cNvSpPr>
            <a:spLocks noGrp="1"/>
          </p:cNvSpPr>
          <p:nvPr>
            <p:ph type="sldNum" sz="quarter" idx="5"/>
          </p:nvPr>
        </p:nvSpPr>
        <p:spPr/>
        <p:txBody>
          <a:bodyPr/>
          <a:lstStyle/>
          <a:p>
            <a:fld id="{A1428CE1-765B-43FB-A7C6-8F597000BFF6}" type="slidenum">
              <a:rPr lang="nl-NL" smtClean="0"/>
              <a:t>5</a:t>
            </a:fld>
            <a:endParaRPr lang="nl-NL"/>
          </a:p>
        </p:txBody>
      </p:sp>
    </p:spTree>
    <p:extLst>
      <p:ext uri="{BB962C8B-B14F-4D97-AF65-F5344CB8AC3E}">
        <p14:creationId xmlns:p14="http://schemas.microsoft.com/office/powerpoint/2010/main" val="7076776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Deze dia zit erbij om de opdracht makkelijk aan te kunnen passen. Deze hoeft NIET geprint te worden. </a:t>
            </a:r>
          </a:p>
          <a:p>
            <a:r>
              <a:rPr lang="nl-NL" dirty="0"/>
              <a:t>Op de volgende dia is deze als plaatje geplakt op het juiste printformaat. </a:t>
            </a:r>
          </a:p>
          <a:p>
            <a:endParaRPr lang="nl-NL" dirty="0"/>
          </a:p>
        </p:txBody>
      </p:sp>
      <p:sp>
        <p:nvSpPr>
          <p:cNvPr id="4" name="Tijdelijke aanduiding voor dianummer 3"/>
          <p:cNvSpPr>
            <a:spLocks noGrp="1"/>
          </p:cNvSpPr>
          <p:nvPr>
            <p:ph type="sldNum" sz="quarter" idx="5"/>
          </p:nvPr>
        </p:nvSpPr>
        <p:spPr/>
        <p:txBody>
          <a:bodyPr/>
          <a:lstStyle/>
          <a:p>
            <a:fld id="{A46BAF1D-EF15-49B2-BCD3-C2B44D6617CC}" type="slidenum">
              <a:rPr lang="nl-NL" smtClean="0"/>
              <a:t>26</a:t>
            </a:fld>
            <a:endParaRPr lang="nl-NL"/>
          </a:p>
        </p:txBody>
      </p:sp>
    </p:spTree>
    <p:extLst>
      <p:ext uri="{BB962C8B-B14F-4D97-AF65-F5344CB8AC3E}">
        <p14:creationId xmlns:p14="http://schemas.microsoft.com/office/powerpoint/2010/main" val="38246754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Deze dia zit erbij om de opdracht makkelijk aan te kunnen passen. Deze hoeft NIET geprint te worden. </a:t>
            </a:r>
          </a:p>
          <a:p>
            <a:r>
              <a:rPr lang="nl-NL" dirty="0"/>
              <a:t>Op de volgende dia is deze als plaatje geplakt op het juiste printformaat. </a:t>
            </a:r>
          </a:p>
          <a:p>
            <a:endParaRPr lang="nl-NL" dirty="0"/>
          </a:p>
        </p:txBody>
      </p:sp>
      <p:sp>
        <p:nvSpPr>
          <p:cNvPr id="4" name="Tijdelijke aanduiding voor dianummer 3"/>
          <p:cNvSpPr>
            <a:spLocks noGrp="1"/>
          </p:cNvSpPr>
          <p:nvPr>
            <p:ph type="sldNum" sz="quarter" idx="5"/>
          </p:nvPr>
        </p:nvSpPr>
        <p:spPr/>
        <p:txBody>
          <a:bodyPr/>
          <a:lstStyle/>
          <a:p>
            <a:fld id="{A46BAF1D-EF15-49B2-BCD3-C2B44D6617CC}" type="slidenum">
              <a:rPr lang="nl-NL" smtClean="0"/>
              <a:t>27</a:t>
            </a:fld>
            <a:endParaRPr lang="nl-NL"/>
          </a:p>
        </p:txBody>
      </p:sp>
    </p:spTree>
    <p:extLst>
      <p:ext uri="{BB962C8B-B14F-4D97-AF65-F5344CB8AC3E}">
        <p14:creationId xmlns:p14="http://schemas.microsoft.com/office/powerpoint/2010/main" val="22439354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Deze dia zit erbij om de opdracht makkelijk aan te kunnen passen. Deze hoeft NIET geprint te worden. </a:t>
            </a:r>
          </a:p>
          <a:p>
            <a:r>
              <a:rPr lang="nl-NL" dirty="0"/>
              <a:t>Op de volgende dia is deze als plaatje geplakt op het juiste printformaat. </a:t>
            </a:r>
          </a:p>
        </p:txBody>
      </p:sp>
      <p:sp>
        <p:nvSpPr>
          <p:cNvPr id="4" name="Tijdelijke aanduiding voor dianummer 3"/>
          <p:cNvSpPr>
            <a:spLocks noGrp="1"/>
          </p:cNvSpPr>
          <p:nvPr>
            <p:ph type="sldNum" sz="quarter" idx="5"/>
          </p:nvPr>
        </p:nvSpPr>
        <p:spPr/>
        <p:txBody>
          <a:bodyPr/>
          <a:lstStyle/>
          <a:p>
            <a:fld id="{A46BAF1D-EF15-49B2-BCD3-C2B44D6617CC}" type="slidenum">
              <a:rPr lang="nl-NL" smtClean="0"/>
              <a:t>28</a:t>
            </a:fld>
            <a:endParaRPr lang="nl-NL"/>
          </a:p>
        </p:txBody>
      </p:sp>
    </p:spTree>
    <p:extLst>
      <p:ext uri="{BB962C8B-B14F-4D97-AF65-F5344CB8AC3E}">
        <p14:creationId xmlns:p14="http://schemas.microsoft.com/office/powerpoint/2010/main" val="37576053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Deze dia zit erbij om de kaartjes makkelijk aan te kunnen passen. Deze hoeft NIET geprint te worden. </a:t>
            </a:r>
          </a:p>
          <a:p>
            <a:r>
              <a:rPr lang="nl-NL" dirty="0"/>
              <a:t>Op de vorige dia is deze als plaatje geplakt op het juiste printformaat. </a:t>
            </a:r>
          </a:p>
          <a:p>
            <a:endParaRPr lang="nl-NL" dirty="0"/>
          </a:p>
        </p:txBody>
      </p:sp>
      <p:sp>
        <p:nvSpPr>
          <p:cNvPr id="4" name="Tijdelijke aanduiding voor dianummer 3"/>
          <p:cNvSpPr>
            <a:spLocks noGrp="1"/>
          </p:cNvSpPr>
          <p:nvPr>
            <p:ph type="sldNum" sz="quarter" idx="5"/>
          </p:nvPr>
        </p:nvSpPr>
        <p:spPr/>
        <p:txBody>
          <a:bodyPr/>
          <a:lstStyle/>
          <a:p>
            <a:fld id="{A46BAF1D-EF15-49B2-BCD3-C2B44D6617CC}" type="slidenum">
              <a:rPr lang="nl-NL" smtClean="0"/>
              <a:t>29</a:t>
            </a:fld>
            <a:endParaRPr lang="nl-NL"/>
          </a:p>
        </p:txBody>
      </p:sp>
    </p:spTree>
    <p:extLst>
      <p:ext uri="{BB962C8B-B14F-4D97-AF65-F5344CB8AC3E}">
        <p14:creationId xmlns:p14="http://schemas.microsoft.com/office/powerpoint/2010/main" val="185873573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Deze dia zit erbij om de kaartjes makkelijk aan te kunnen passen. Deze hoeft NIET geprint te worden. </a:t>
            </a:r>
          </a:p>
          <a:p>
            <a:r>
              <a:rPr lang="nl-NL" dirty="0"/>
              <a:t>Op de vorige dia is deze als plaatje geplakt op het juiste printformaat. </a:t>
            </a:r>
          </a:p>
          <a:p>
            <a:endParaRPr lang="nl-NL" dirty="0"/>
          </a:p>
        </p:txBody>
      </p:sp>
      <p:sp>
        <p:nvSpPr>
          <p:cNvPr id="4" name="Tijdelijke aanduiding voor dianummer 3"/>
          <p:cNvSpPr>
            <a:spLocks noGrp="1"/>
          </p:cNvSpPr>
          <p:nvPr>
            <p:ph type="sldNum" sz="quarter" idx="5"/>
          </p:nvPr>
        </p:nvSpPr>
        <p:spPr/>
        <p:txBody>
          <a:bodyPr/>
          <a:lstStyle/>
          <a:p>
            <a:fld id="{A46BAF1D-EF15-49B2-BCD3-C2B44D6617CC}" type="slidenum">
              <a:rPr lang="nl-NL" smtClean="0"/>
              <a:t>30</a:t>
            </a:fld>
            <a:endParaRPr lang="nl-NL"/>
          </a:p>
        </p:txBody>
      </p:sp>
    </p:spTree>
    <p:extLst>
      <p:ext uri="{BB962C8B-B14F-4D97-AF65-F5344CB8AC3E}">
        <p14:creationId xmlns:p14="http://schemas.microsoft.com/office/powerpoint/2010/main" val="264161815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Deze is niet nodig om te printen. Het geeft de maker een beeld van de puzzelvolgorde. </a:t>
            </a:r>
          </a:p>
          <a:p>
            <a:r>
              <a:rPr lang="nl-NL" dirty="0"/>
              <a:t>Puzzelflow: zo werkt de volgorde van de puzzels. </a:t>
            </a:r>
          </a:p>
        </p:txBody>
      </p:sp>
      <p:sp>
        <p:nvSpPr>
          <p:cNvPr id="4" name="Tijdelijke aanduiding voor dianummer 3"/>
          <p:cNvSpPr>
            <a:spLocks noGrp="1"/>
          </p:cNvSpPr>
          <p:nvPr>
            <p:ph type="sldNum" sz="quarter" idx="5"/>
          </p:nvPr>
        </p:nvSpPr>
        <p:spPr/>
        <p:txBody>
          <a:bodyPr/>
          <a:lstStyle/>
          <a:p>
            <a:fld id="{A46BAF1D-EF15-49B2-BCD3-C2B44D6617CC}" type="slidenum">
              <a:rPr lang="nl-NL" smtClean="0"/>
              <a:t>31</a:t>
            </a:fld>
            <a:endParaRPr lang="nl-NL"/>
          </a:p>
        </p:txBody>
      </p:sp>
    </p:spTree>
    <p:extLst>
      <p:ext uri="{BB962C8B-B14F-4D97-AF65-F5344CB8AC3E}">
        <p14:creationId xmlns:p14="http://schemas.microsoft.com/office/powerpoint/2010/main" val="34185065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De volgende slides dubbelzijdig printen; het is een voor + achterkant</a:t>
            </a:r>
          </a:p>
        </p:txBody>
      </p:sp>
      <p:sp>
        <p:nvSpPr>
          <p:cNvPr id="4" name="Tijdelijke aanduiding voor dianummer 3"/>
          <p:cNvSpPr>
            <a:spLocks noGrp="1"/>
          </p:cNvSpPr>
          <p:nvPr>
            <p:ph type="sldNum" sz="quarter" idx="5"/>
          </p:nvPr>
        </p:nvSpPr>
        <p:spPr/>
        <p:txBody>
          <a:bodyPr/>
          <a:lstStyle/>
          <a:p>
            <a:fld id="{A46BAF1D-EF15-49B2-BCD3-C2B44D6617CC}" type="slidenum">
              <a:rPr lang="nl-NL" smtClean="0"/>
              <a:t>7</a:t>
            </a:fld>
            <a:endParaRPr lang="nl-NL"/>
          </a:p>
        </p:txBody>
      </p:sp>
    </p:spTree>
    <p:extLst>
      <p:ext uri="{BB962C8B-B14F-4D97-AF65-F5344CB8AC3E}">
        <p14:creationId xmlns:p14="http://schemas.microsoft.com/office/powerpoint/2010/main" val="7707613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b="1" dirty="0"/>
              <a:t>Dit is de startopdracht. Deze wordt op de startenvelop geplakt. </a:t>
            </a:r>
          </a:p>
          <a:p>
            <a:endParaRPr lang="nl-NL" b="1" dirty="0"/>
          </a:p>
          <a:p>
            <a:r>
              <a:rPr lang="nl-NL" b="1" dirty="0"/>
              <a:t>Maakinstructie: </a:t>
            </a:r>
            <a:r>
              <a:rPr lang="nl-NL" dirty="0"/>
              <a:t>Knip in het juiste formaat en plak deze dia op de startenvelop. Dit is de eerste opdracht/start van het spel. </a:t>
            </a:r>
          </a:p>
          <a:p>
            <a:endParaRPr lang="nl-NL" dirty="0"/>
          </a:p>
          <a:p>
            <a:r>
              <a:rPr lang="nl-NL" dirty="0"/>
              <a:t>Wil je de tekst/deze instructie aanpassen? Gebruik de dia in de bijlage, want die is bewerkbaar. </a:t>
            </a:r>
          </a:p>
        </p:txBody>
      </p:sp>
      <p:sp>
        <p:nvSpPr>
          <p:cNvPr id="4" name="Tijdelijke aanduiding voor dianummer 3"/>
          <p:cNvSpPr>
            <a:spLocks noGrp="1"/>
          </p:cNvSpPr>
          <p:nvPr>
            <p:ph type="sldNum" sz="quarter" idx="5"/>
          </p:nvPr>
        </p:nvSpPr>
        <p:spPr/>
        <p:txBody>
          <a:bodyPr/>
          <a:lstStyle/>
          <a:p>
            <a:fld id="{A46BAF1D-EF15-49B2-BCD3-C2B44D6617CC}" type="slidenum">
              <a:rPr lang="nl-NL" smtClean="0"/>
              <a:t>8</a:t>
            </a:fld>
            <a:endParaRPr lang="nl-NL"/>
          </a:p>
        </p:txBody>
      </p:sp>
    </p:spTree>
    <p:extLst>
      <p:ext uri="{BB962C8B-B14F-4D97-AF65-F5344CB8AC3E}">
        <p14:creationId xmlns:p14="http://schemas.microsoft.com/office/powerpoint/2010/main" val="41827890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Slechts een witte achterkant, nodig bij dubbelzijdig printen. </a:t>
            </a:r>
          </a:p>
        </p:txBody>
      </p:sp>
      <p:sp>
        <p:nvSpPr>
          <p:cNvPr id="4" name="Tijdelijke aanduiding voor dianummer 3"/>
          <p:cNvSpPr>
            <a:spLocks noGrp="1"/>
          </p:cNvSpPr>
          <p:nvPr>
            <p:ph type="sldNum" sz="quarter" idx="5"/>
          </p:nvPr>
        </p:nvSpPr>
        <p:spPr/>
        <p:txBody>
          <a:bodyPr/>
          <a:lstStyle/>
          <a:p>
            <a:fld id="{A46BAF1D-EF15-49B2-BCD3-C2B44D6617CC}" type="slidenum">
              <a:rPr lang="nl-NL" smtClean="0"/>
              <a:t>9</a:t>
            </a:fld>
            <a:endParaRPr lang="nl-NL"/>
          </a:p>
        </p:txBody>
      </p:sp>
    </p:spTree>
    <p:extLst>
      <p:ext uri="{BB962C8B-B14F-4D97-AF65-F5344CB8AC3E}">
        <p14:creationId xmlns:p14="http://schemas.microsoft.com/office/powerpoint/2010/main" val="37019038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b="1" dirty="0"/>
              <a:t>Puzzel 1: </a:t>
            </a:r>
          </a:p>
          <a:p>
            <a:r>
              <a:rPr lang="nl-NL" b="1" dirty="0"/>
              <a:t>Maakinstructie: </a:t>
            </a:r>
            <a:r>
              <a:rPr lang="nl-NL" b="0" dirty="0"/>
              <a:t>Let op: check of jouw slot ook de code LETAS kan vormen. Zo niet, pas dan eerst de letters op de kaartjes aan naar een code van jouw slot. </a:t>
            </a:r>
            <a:endParaRPr lang="nl-NL" b="1" dirty="0"/>
          </a:p>
          <a:p>
            <a:r>
              <a:rPr lang="nl-NL" b="0" dirty="0"/>
              <a:t>Print de 10 kaartjes en knip de kaartjes uit en lamineer eventueel.</a:t>
            </a:r>
          </a:p>
          <a:p>
            <a:endParaRPr lang="nl-NL" b="1" dirty="0"/>
          </a:p>
          <a:p>
            <a:r>
              <a:rPr lang="nl-NL" b="1" dirty="0"/>
              <a:t>Puzzel 1: </a:t>
            </a:r>
            <a:r>
              <a:rPr lang="nl-NL" b="0" dirty="0"/>
              <a:t>Welk probleem hoort bij welk plaatje? Een juiste combinatie levert letters in de volgorde 1-5 op. Dit is de lettercode van het eerste slot op de grote kist. </a:t>
            </a:r>
          </a:p>
          <a:p>
            <a:r>
              <a:rPr lang="nl-NL" sz="1200" b="1" dirty="0"/>
              <a:t>Doel: </a:t>
            </a:r>
            <a:r>
              <a:rPr lang="nl-NL" sz="1200" dirty="0"/>
              <a:t>Bewustwording welk handschoengebruik raar/anders is en wat het nadeel daarvan is.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sz="1200" dirty="0">
              <a:sym typeface="Wingdings" panose="05000000000000000000" pitchFamily="2" charset="2"/>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à"/>
              <a:tabLst/>
              <a:defRPr/>
            </a:pPr>
            <a:r>
              <a:rPr lang="nl-NL" sz="1200" dirty="0"/>
              <a:t>Slot 5 letters gaat open: LETAS (of pas aan naar jouw code). Gebruik de instructie van jouw slot om deze juist in te stellen. </a:t>
            </a:r>
          </a:p>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nl-NL" sz="1200" dirty="0"/>
              <a:t>1 = L</a:t>
            </a:r>
          </a:p>
          <a:p>
            <a:r>
              <a:rPr lang="nl-NL" dirty="0"/>
              <a:t>2 = E</a:t>
            </a:r>
          </a:p>
          <a:p>
            <a:r>
              <a:rPr lang="nl-NL" dirty="0"/>
              <a:t>3 = T</a:t>
            </a:r>
          </a:p>
          <a:p>
            <a:r>
              <a:rPr lang="nl-NL" dirty="0"/>
              <a:t>4 = A</a:t>
            </a:r>
          </a:p>
          <a:p>
            <a:r>
              <a:rPr lang="nl-NL" dirty="0"/>
              <a:t>5 = S</a:t>
            </a:r>
          </a:p>
        </p:txBody>
      </p:sp>
      <p:sp>
        <p:nvSpPr>
          <p:cNvPr id="4" name="Tijdelijke aanduiding voor dianummer 3"/>
          <p:cNvSpPr>
            <a:spLocks noGrp="1"/>
          </p:cNvSpPr>
          <p:nvPr>
            <p:ph type="sldNum" sz="quarter" idx="5"/>
          </p:nvPr>
        </p:nvSpPr>
        <p:spPr/>
        <p:txBody>
          <a:bodyPr/>
          <a:lstStyle/>
          <a:p>
            <a:fld id="{A46BAF1D-EF15-49B2-BCD3-C2B44D6617CC}" type="slidenum">
              <a:rPr lang="nl-NL" smtClean="0"/>
              <a:t>10</a:t>
            </a:fld>
            <a:endParaRPr lang="nl-NL"/>
          </a:p>
        </p:txBody>
      </p:sp>
    </p:spTree>
    <p:extLst>
      <p:ext uri="{BB962C8B-B14F-4D97-AF65-F5344CB8AC3E}">
        <p14:creationId xmlns:p14="http://schemas.microsoft.com/office/powerpoint/2010/main" val="18107814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Maak eventueel een eigen achterkant van het kaartje met het logo van jouw instelling of </a:t>
            </a:r>
            <a:r>
              <a:rPr lang="nl-NL" dirty="0" err="1"/>
              <a:t>GreenTeam</a:t>
            </a:r>
            <a:r>
              <a:rPr lang="nl-NL" dirty="0"/>
              <a:t>. </a:t>
            </a:r>
          </a:p>
        </p:txBody>
      </p:sp>
      <p:sp>
        <p:nvSpPr>
          <p:cNvPr id="4" name="Tijdelijke aanduiding voor dianummer 3"/>
          <p:cNvSpPr>
            <a:spLocks noGrp="1"/>
          </p:cNvSpPr>
          <p:nvPr>
            <p:ph type="sldNum" sz="quarter" idx="5"/>
          </p:nvPr>
        </p:nvSpPr>
        <p:spPr/>
        <p:txBody>
          <a:bodyPr/>
          <a:lstStyle/>
          <a:p>
            <a:fld id="{A46BAF1D-EF15-49B2-BCD3-C2B44D6617CC}" type="slidenum">
              <a:rPr lang="nl-NL" smtClean="0"/>
              <a:t>11</a:t>
            </a:fld>
            <a:endParaRPr lang="nl-NL"/>
          </a:p>
        </p:txBody>
      </p:sp>
    </p:spTree>
    <p:extLst>
      <p:ext uri="{BB962C8B-B14F-4D97-AF65-F5344CB8AC3E}">
        <p14:creationId xmlns:p14="http://schemas.microsoft.com/office/powerpoint/2010/main" val="32968904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b="1" dirty="0"/>
              <a:t>Maakinstructie: </a:t>
            </a:r>
            <a:r>
              <a:rPr lang="nl-NL" b="0" dirty="0"/>
              <a:t>Knip het kaartje uit en lamineer eventueel.</a:t>
            </a:r>
            <a:endParaRPr lang="nl-NL"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nl-NL"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b="1" dirty="0"/>
              <a:t>Puzzel 2: </a:t>
            </a:r>
            <a:r>
              <a:rPr lang="nl-NL" dirty="0"/>
              <a:t>Wanneer wel/niet/wisselen van handschoenen. Dit kaartje hoort bij de kaartjes op volgende dia. </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dirty="0"/>
              <a:t>Wil je de tekst/deze instructie aanpassen? Gebruik de dia in de bijlage, want die is bewerkbaar.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dirty="0"/>
          </a:p>
        </p:txBody>
      </p:sp>
      <p:sp>
        <p:nvSpPr>
          <p:cNvPr id="4" name="Tijdelijke aanduiding voor dianummer 3"/>
          <p:cNvSpPr>
            <a:spLocks noGrp="1"/>
          </p:cNvSpPr>
          <p:nvPr>
            <p:ph type="sldNum" sz="quarter" idx="5"/>
          </p:nvPr>
        </p:nvSpPr>
        <p:spPr/>
        <p:txBody>
          <a:bodyPr/>
          <a:lstStyle/>
          <a:p>
            <a:fld id="{A46BAF1D-EF15-49B2-BCD3-C2B44D6617CC}" type="slidenum">
              <a:rPr lang="nl-NL" smtClean="0"/>
              <a:t>12</a:t>
            </a:fld>
            <a:endParaRPr lang="nl-NL"/>
          </a:p>
        </p:txBody>
      </p:sp>
    </p:spTree>
    <p:extLst>
      <p:ext uri="{BB962C8B-B14F-4D97-AF65-F5344CB8AC3E}">
        <p14:creationId xmlns:p14="http://schemas.microsoft.com/office/powerpoint/2010/main" val="13641819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dirty="0"/>
              <a:t>Maak eventueel een eigen achterkant van het kaartje met het logo van jouw instelling of </a:t>
            </a:r>
            <a:r>
              <a:rPr lang="nl-NL" dirty="0" err="1"/>
              <a:t>GreenTeam</a:t>
            </a:r>
            <a:r>
              <a:rPr lang="nl-NL" dirty="0"/>
              <a:t>. </a:t>
            </a:r>
          </a:p>
          <a:p>
            <a:endParaRPr lang="nl-NL" dirty="0"/>
          </a:p>
        </p:txBody>
      </p:sp>
      <p:sp>
        <p:nvSpPr>
          <p:cNvPr id="4" name="Tijdelijke aanduiding voor dianummer 3"/>
          <p:cNvSpPr>
            <a:spLocks noGrp="1"/>
          </p:cNvSpPr>
          <p:nvPr>
            <p:ph type="sldNum" sz="quarter" idx="5"/>
          </p:nvPr>
        </p:nvSpPr>
        <p:spPr/>
        <p:txBody>
          <a:bodyPr/>
          <a:lstStyle/>
          <a:p>
            <a:fld id="{A46BAF1D-EF15-49B2-BCD3-C2B44D6617CC}" type="slidenum">
              <a:rPr lang="nl-NL" smtClean="0"/>
              <a:t>13</a:t>
            </a:fld>
            <a:endParaRPr lang="nl-NL"/>
          </a:p>
        </p:txBody>
      </p:sp>
    </p:spTree>
    <p:extLst>
      <p:ext uri="{BB962C8B-B14F-4D97-AF65-F5344CB8AC3E}">
        <p14:creationId xmlns:p14="http://schemas.microsoft.com/office/powerpoint/2010/main" val="26026733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le 1"/>
          <p:cNvSpPr>
            <a:spLocks noGrp="1"/>
          </p:cNvSpPr>
          <p:nvPr>
            <p:ph type="ctrTitle"/>
          </p:nvPr>
        </p:nvSpPr>
        <p:spPr>
          <a:xfrm>
            <a:off x="742950" y="1122363"/>
            <a:ext cx="8420100" cy="2387600"/>
          </a:xfrm>
        </p:spPr>
        <p:txBody>
          <a:bodyPr anchor="b"/>
          <a:lstStyle>
            <a:lvl1pPr algn="ctr">
              <a:defRPr sz="6000"/>
            </a:lvl1pPr>
          </a:lstStyle>
          <a:p>
            <a:r>
              <a:rPr lang="nl-NL"/>
              <a:t>Klik om stijl te bewerken</a:t>
            </a:r>
            <a:endParaRPr lang="en-US" dirty="0"/>
          </a:p>
        </p:txBody>
      </p:sp>
      <p:sp>
        <p:nvSpPr>
          <p:cNvPr id="3" name="Subtitle 2"/>
          <p:cNvSpPr>
            <a:spLocks noGrp="1"/>
          </p:cNvSpPr>
          <p:nvPr>
            <p:ph type="subTitle" idx="1"/>
          </p:nvPr>
        </p:nvSpPr>
        <p:spPr>
          <a:xfrm>
            <a:off x="1238250" y="3602038"/>
            <a:ext cx="7429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en-US" dirty="0"/>
          </a:p>
        </p:txBody>
      </p:sp>
      <p:sp>
        <p:nvSpPr>
          <p:cNvPr id="4" name="Date Placeholder 3"/>
          <p:cNvSpPr>
            <a:spLocks noGrp="1"/>
          </p:cNvSpPr>
          <p:nvPr>
            <p:ph type="dt" sz="half" idx="10"/>
          </p:nvPr>
        </p:nvSpPr>
        <p:spPr/>
        <p:txBody>
          <a:bodyPr/>
          <a:lstStyle/>
          <a:p>
            <a:fld id="{41F8F620-BC68-42F1-BA15-520E7ECF7C75}" type="datetimeFigureOut">
              <a:rPr lang="nl-NL" smtClean="0"/>
              <a:t>2-5-2024</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CD5EF055-F575-4A73-80C2-C8992A4DAFC7}" type="slidenum">
              <a:rPr lang="nl-NL" smtClean="0"/>
              <a:t>‹nr.›</a:t>
            </a:fld>
            <a:endParaRPr lang="nl-NL"/>
          </a:p>
        </p:txBody>
      </p:sp>
    </p:spTree>
    <p:extLst>
      <p:ext uri="{BB962C8B-B14F-4D97-AF65-F5344CB8AC3E}">
        <p14:creationId xmlns:p14="http://schemas.microsoft.com/office/powerpoint/2010/main" val="4676207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Vertical Text Placeholder 2"/>
          <p:cNvSpPr>
            <a:spLocks noGrp="1"/>
          </p:cNvSpPr>
          <p:nvPr>
            <p:ph type="body" orient="vert" idx="1"/>
          </p:nvPr>
        </p:nvSpPr>
        <p:spPr/>
        <p:txBody>
          <a:bodyPr vert="eaVert"/>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41F8F620-BC68-42F1-BA15-520E7ECF7C75}" type="datetimeFigureOut">
              <a:rPr lang="nl-NL" smtClean="0"/>
              <a:t>2-5-2024</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CD5EF055-F575-4A73-80C2-C8992A4DAFC7}" type="slidenum">
              <a:rPr lang="nl-NL" smtClean="0"/>
              <a:t>‹nr.›</a:t>
            </a:fld>
            <a:endParaRPr lang="nl-NL"/>
          </a:p>
        </p:txBody>
      </p:sp>
    </p:spTree>
    <p:extLst>
      <p:ext uri="{BB962C8B-B14F-4D97-AF65-F5344CB8AC3E}">
        <p14:creationId xmlns:p14="http://schemas.microsoft.com/office/powerpoint/2010/main" val="15059177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8982" y="365125"/>
            <a:ext cx="2135981" cy="5811838"/>
          </a:xfrm>
        </p:spPr>
        <p:txBody>
          <a:bodyPr vert="eaVert"/>
          <a:lstStyle/>
          <a:p>
            <a:r>
              <a:rPr lang="nl-NL"/>
              <a:t>Klik om stijl te bewerken</a:t>
            </a:r>
            <a:endParaRPr lang="en-US" dirty="0"/>
          </a:p>
        </p:txBody>
      </p:sp>
      <p:sp>
        <p:nvSpPr>
          <p:cNvPr id="3" name="Vertical Text Placeholder 2"/>
          <p:cNvSpPr>
            <a:spLocks noGrp="1"/>
          </p:cNvSpPr>
          <p:nvPr>
            <p:ph type="body" orient="vert" idx="1"/>
          </p:nvPr>
        </p:nvSpPr>
        <p:spPr>
          <a:xfrm>
            <a:off x="681038" y="365125"/>
            <a:ext cx="6284119" cy="5811838"/>
          </a:xfrm>
        </p:spPr>
        <p:txBody>
          <a:bodyPr vert="eaVert"/>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41F8F620-BC68-42F1-BA15-520E7ECF7C75}" type="datetimeFigureOut">
              <a:rPr lang="nl-NL" smtClean="0"/>
              <a:t>2-5-2024</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CD5EF055-F575-4A73-80C2-C8992A4DAFC7}" type="slidenum">
              <a:rPr lang="nl-NL" smtClean="0"/>
              <a:t>‹nr.›</a:t>
            </a:fld>
            <a:endParaRPr lang="nl-NL"/>
          </a:p>
        </p:txBody>
      </p:sp>
    </p:spTree>
    <p:extLst>
      <p:ext uri="{BB962C8B-B14F-4D97-AF65-F5344CB8AC3E}">
        <p14:creationId xmlns:p14="http://schemas.microsoft.com/office/powerpoint/2010/main" val="19187028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Content Placeholder 2"/>
          <p:cNvSpPr>
            <a:spLocks noGrp="1"/>
          </p:cNvSpPr>
          <p:nvPr>
            <p:ph idx="1"/>
          </p:nvPr>
        </p:nvSpPr>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41F8F620-BC68-42F1-BA15-520E7ECF7C75}" type="datetimeFigureOut">
              <a:rPr lang="nl-NL" smtClean="0"/>
              <a:t>2-5-2024</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CD5EF055-F575-4A73-80C2-C8992A4DAFC7}" type="slidenum">
              <a:rPr lang="nl-NL" smtClean="0"/>
              <a:t>‹nr.›</a:t>
            </a:fld>
            <a:endParaRPr lang="nl-NL"/>
          </a:p>
        </p:txBody>
      </p:sp>
    </p:spTree>
    <p:extLst>
      <p:ext uri="{BB962C8B-B14F-4D97-AF65-F5344CB8AC3E}">
        <p14:creationId xmlns:p14="http://schemas.microsoft.com/office/powerpoint/2010/main" val="11079414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le 1"/>
          <p:cNvSpPr>
            <a:spLocks noGrp="1"/>
          </p:cNvSpPr>
          <p:nvPr>
            <p:ph type="title"/>
          </p:nvPr>
        </p:nvSpPr>
        <p:spPr>
          <a:xfrm>
            <a:off x="675879" y="1709740"/>
            <a:ext cx="8543925" cy="2852737"/>
          </a:xfrm>
        </p:spPr>
        <p:txBody>
          <a:bodyPr anchor="b"/>
          <a:lstStyle>
            <a:lvl1pPr>
              <a:defRPr sz="6000"/>
            </a:lvl1pPr>
          </a:lstStyle>
          <a:p>
            <a:r>
              <a:rPr lang="nl-NL"/>
              <a:t>Klik om stijl te bewerken</a:t>
            </a:r>
            <a:endParaRPr lang="en-US" dirty="0"/>
          </a:p>
        </p:txBody>
      </p:sp>
      <p:sp>
        <p:nvSpPr>
          <p:cNvPr id="3" name="Text Placeholder 2"/>
          <p:cNvSpPr>
            <a:spLocks noGrp="1"/>
          </p:cNvSpPr>
          <p:nvPr>
            <p:ph type="body" idx="1"/>
          </p:nvPr>
        </p:nvSpPr>
        <p:spPr>
          <a:xfrm>
            <a:off x="675879" y="4589465"/>
            <a:ext cx="8543925"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Tekststijl van het model bewerken</a:t>
            </a:r>
          </a:p>
        </p:txBody>
      </p:sp>
      <p:sp>
        <p:nvSpPr>
          <p:cNvPr id="4" name="Date Placeholder 3"/>
          <p:cNvSpPr>
            <a:spLocks noGrp="1"/>
          </p:cNvSpPr>
          <p:nvPr>
            <p:ph type="dt" sz="half" idx="10"/>
          </p:nvPr>
        </p:nvSpPr>
        <p:spPr/>
        <p:txBody>
          <a:bodyPr/>
          <a:lstStyle/>
          <a:p>
            <a:fld id="{41F8F620-BC68-42F1-BA15-520E7ECF7C75}" type="datetimeFigureOut">
              <a:rPr lang="nl-NL" smtClean="0"/>
              <a:t>2-5-2024</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CD5EF055-F575-4A73-80C2-C8992A4DAFC7}" type="slidenum">
              <a:rPr lang="nl-NL" smtClean="0"/>
              <a:t>‹nr.›</a:t>
            </a:fld>
            <a:endParaRPr lang="nl-NL"/>
          </a:p>
        </p:txBody>
      </p:sp>
    </p:spTree>
    <p:extLst>
      <p:ext uri="{BB962C8B-B14F-4D97-AF65-F5344CB8AC3E}">
        <p14:creationId xmlns:p14="http://schemas.microsoft.com/office/powerpoint/2010/main" val="22073800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Content Placeholder 2"/>
          <p:cNvSpPr>
            <a:spLocks noGrp="1"/>
          </p:cNvSpPr>
          <p:nvPr>
            <p:ph sz="half" idx="1"/>
          </p:nvPr>
        </p:nvSpPr>
        <p:spPr>
          <a:xfrm>
            <a:off x="681038" y="1825625"/>
            <a:ext cx="4210050" cy="4351338"/>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Content Placeholder 3"/>
          <p:cNvSpPr>
            <a:spLocks noGrp="1"/>
          </p:cNvSpPr>
          <p:nvPr>
            <p:ph sz="half" idx="2"/>
          </p:nvPr>
        </p:nvSpPr>
        <p:spPr>
          <a:xfrm>
            <a:off x="5014913" y="1825625"/>
            <a:ext cx="4210050" cy="4351338"/>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Date Placeholder 4"/>
          <p:cNvSpPr>
            <a:spLocks noGrp="1"/>
          </p:cNvSpPr>
          <p:nvPr>
            <p:ph type="dt" sz="half" idx="10"/>
          </p:nvPr>
        </p:nvSpPr>
        <p:spPr/>
        <p:txBody>
          <a:bodyPr/>
          <a:lstStyle/>
          <a:p>
            <a:fld id="{41F8F620-BC68-42F1-BA15-520E7ECF7C75}" type="datetimeFigureOut">
              <a:rPr lang="nl-NL" smtClean="0"/>
              <a:t>2-5-2024</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CD5EF055-F575-4A73-80C2-C8992A4DAFC7}" type="slidenum">
              <a:rPr lang="nl-NL" smtClean="0"/>
              <a:t>‹nr.›</a:t>
            </a:fld>
            <a:endParaRPr lang="nl-NL"/>
          </a:p>
        </p:txBody>
      </p:sp>
    </p:spTree>
    <p:extLst>
      <p:ext uri="{BB962C8B-B14F-4D97-AF65-F5344CB8AC3E}">
        <p14:creationId xmlns:p14="http://schemas.microsoft.com/office/powerpoint/2010/main" val="38357926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le 1"/>
          <p:cNvSpPr>
            <a:spLocks noGrp="1"/>
          </p:cNvSpPr>
          <p:nvPr>
            <p:ph type="title"/>
          </p:nvPr>
        </p:nvSpPr>
        <p:spPr>
          <a:xfrm>
            <a:off x="682328" y="365127"/>
            <a:ext cx="8543925" cy="1325563"/>
          </a:xfrm>
        </p:spPr>
        <p:txBody>
          <a:bodyPr/>
          <a:lstStyle/>
          <a:p>
            <a:r>
              <a:rPr lang="nl-NL"/>
              <a:t>Klik om stijl te bewerken</a:t>
            </a:r>
            <a:endParaRPr lang="en-US" dirty="0"/>
          </a:p>
        </p:txBody>
      </p:sp>
      <p:sp>
        <p:nvSpPr>
          <p:cNvPr id="3" name="Text Placeholder 2"/>
          <p:cNvSpPr>
            <a:spLocks noGrp="1"/>
          </p:cNvSpPr>
          <p:nvPr>
            <p:ph type="body" idx="1"/>
          </p:nvPr>
        </p:nvSpPr>
        <p:spPr>
          <a:xfrm>
            <a:off x="682329" y="1681163"/>
            <a:ext cx="41907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Tekststijl van het model bewerken</a:t>
            </a:r>
          </a:p>
        </p:txBody>
      </p:sp>
      <p:sp>
        <p:nvSpPr>
          <p:cNvPr id="4" name="Content Placeholder 3"/>
          <p:cNvSpPr>
            <a:spLocks noGrp="1"/>
          </p:cNvSpPr>
          <p:nvPr>
            <p:ph sz="half" idx="2"/>
          </p:nvPr>
        </p:nvSpPr>
        <p:spPr>
          <a:xfrm>
            <a:off x="682329" y="2505075"/>
            <a:ext cx="4190702" cy="3684588"/>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Text Placeholder 4"/>
          <p:cNvSpPr>
            <a:spLocks noGrp="1"/>
          </p:cNvSpPr>
          <p:nvPr>
            <p:ph type="body" sz="quarter" idx="3"/>
          </p:nvPr>
        </p:nvSpPr>
        <p:spPr>
          <a:xfrm>
            <a:off x="5014913" y="1681163"/>
            <a:ext cx="4211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Tekststijl van het model bewerken</a:t>
            </a:r>
          </a:p>
        </p:txBody>
      </p:sp>
      <p:sp>
        <p:nvSpPr>
          <p:cNvPr id="6" name="Content Placeholder 5"/>
          <p:cNvSpPr>
            <a:spLocks noGrp="1"/>
          </p:cNvSpPr>
          <p:nvPr>
            <p:ph sz="quarter" idx="4"/>
          </p:nvPr>
        </p:nvSpPr>
        <p:spPr>
          <a:xfrm>
            <a:off x="5014913" y="2505075"/>
            <a:ext cx="4211340" cy="3684588"/>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7" name="Date Placeholder 6"/>
          <p:cNvSpPr>
            <a:spLocks noGrp="1"/>
          </p:cNvSpPr>
          <p:nvPr>
            <p:ph type="dt" sz="half" idx="10"/>
          </p:nvPr>
        </p:nvSpPr>
        <p:spPr/>
        <p:txBody>
          <a:bodyPr/>
          <a:lstStyle/>
          <a:p>
            <a:fld id="{41F8F620-BC68-42F1-BA15-520E7ECF7C75}" type="datetimeFigureOut">
              <a:rPr lang="nl-NL" smtClean="0"/>
              <a:t>2-5-2024</a:t>
            </a:fld>
            <a:endParaRPr lang="nl-NL"/>
          </a:p>
        </p:txBody>
      </p:sp>
      <p:sp>
        <p:nvSpPr>
          <p:cNvPr id="8" name="Footer Placeholder 7"/>
          <p:cNvSpPr>
            <a:spLocks noGrp="1"/>
          </p:cNvSpPr>
          <p:nvPr>
            <p:ph type="ftr" sz="quarter" idx="11"/>
          </p:nvPr>
        </p:nvSpPr>
        <p:spPr/>
        <p:txBody>
          <a:bodyPr/>
          <a:lstStyle/>
          <a:p>
            <a:endParaRPr lang="nl-NL"/>
          </a:p>
        </p:txBody>
      </p:sp>
      <p:sp>
        <p:nvSpPr>
          <p:cNvPr id="9" name="Slide Number Placeholder 8"/>
          <p:cNvSpPr>
            <a:spLocks noGrp="1"/>
          </p:cNvSpPr>
          <p:nvPr>
            <p:ph type="sldNum" sz="quarter" idx="12"/>
          </p:nvPr>
        </p:nvSpPr>
        <p:spPr/>
        <p:txBody>
          <a:bodyPr/>
          <a:lstStyle/>
          <a:p>
            <a:fld id="{CD5EF055-F575-4A73-80C2-C8992A4DAFC7}" type="slidenum">
              <a:rPr lang="nl-NL" smtClean="0"/>
              <a:t>‹nr.›</a:t>
            </a:fld>
            <a:endParaRPr lang="nl-NL"/>
          </a:p>
        </p:txBody>
      </p:sp>
    </p:spTree>
    <p:extLst>
      <p:ext uri="{BB962C8B-B14F-4D97-AF65-F5344CB8AC3E}">
        <p14:creationId xmlns:p14="http://schemas.microsoft.com/office/powerpoint/2010/main" val="26423484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Date Placeholder 2"/>
          <p:cNvSpPr>
            <a:spLocks noGrp="1"/>
          </p:cNvSpPr>
          <p:nvPr>
            <p:ph type="dt" sz="half" idx="10"/>
          </p:nvPr>
        </p:nvSpPr>
        <p:spPr/>
        <p:txBody>
          <a:bodyPr/>
          <a:lstStyle/>
          <a:p>
            <a:fld id="{41F8F620-BC68-42F1-BA15-520E7ECF7C75}" type="datetimeFigureOut">
              <a:rPr lang="nl-NL" smtClean="0"/>
              <a:t>2-5-2024</a:t>
            </a:fld>
            <a:endParaRPr lang="nl-NL"/>
          </a:p>
        </p:txBody>
      </p:sp>
      <p:sp>
        <p:nvSpPr>
          <p:cNvPr id="4" name="Footer Placeholder 3"/>
          <p:cNvSpPr>
            <a:spLocks noGrp="1"/>
          </p:cNvSpPr>
          <p:nvPr>
            <p:ph type="ftr" sz="quarter" idx="11"/>
          </p:nvPr>
        </p:nvSpPr>
        <p:spPr/>
        <p:txBody>
          <a:bodyPr/>
          <a:lstStyle/>
          <a:p>
            <a:endParaRPr lang="nl-NL"/>
          </a:p>
        </p:txBody>
      </p:sp>
      <p:sp>
        <p:nvSpPr>
          <p:cNvPr id="5" name="Slide Number Placeholder 4"/>
          <p:cNvSpPr>
            <a:spLocks noGrp="1"/>
          </p:cNvSpPr>
          <p:nvPr>
            <p:ph type="sldNum" sz="quarter" idx="12"/>
          </p:nvPr>
        </p:nvSpPr>
        <p:spPr/>
        <p:txBody>
          <a:bodyPr/>
          <a:lstStyle/>
          <a:p>
            <a:fld id="{CD5EF055-F575-4A73-80C2-C8992A4DAFC7}" type="slidenum">
              <a:rPr lang="nl-NL" smtClean="0"/>
              <a:t>‹nr.›</a:t>
            </a:fld>
            <a:endParaRPr lang="nl-NL"/>
          </a:p>
        </p:txBody>
      </p:sp>
    </p:spTree>
    <p:extLst>
      <p:ext uri="{BB962C8B-B14F-4D97-AF65-F5344CB8AC3E}">
        <p14:creationId xmlns:p14="http://schemas.microsoft.com/office/powerpoint/2010/main" val="14502387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1F8F620-BC68-42F1-BA15-520E7ECF7C75}" type="datetimeFigureOut">
              <a:rPr lang="nl-NL" smtClean="0"/>
              <a:t>2-5-2024</a:t>
            </a:fld>
            <a:endParaRPr lang="nl-NL"/>
          </a:p>
        </p:txBody>
      </p:sp>
      <p:sp>
        <p:nvSpPr>
          <p:cNvPr id="3" name="Footer Placeholder 2"/>
          <p:cNvSpPr>
            <a:spLocks noGrp="1"/>
          </p:cNvSpPr>
          <p:nvPr>
            <p:ph type="ftr" sz="quarter" idx="11"/>
          </p:nvPr>
        </p:nvSpPr>
        <p:spPr/>
        <p:txBody>
          <a:bodyPr/>
          <a:lstStyle/>
          <a:p>
            <a:endParaRPr lang="nl-NL"/>
          </a:p>
        </p:txBody>
      </p:sp>
      <p:sp>
        <p:nvSpPr>
          <p:cNvPr id="4" name="Slide Number Placeholder 3"/>
          <p:cNvSpPr>
            <a:spLocks noGrp="1"/>
          </p:cNvSpPr>
          <p:nvPr>
            <p:ph type="sldNum" sz="quarter" idx="12"/>
          </p:nvPr>
        </p:nvSpPr>
        <p:spPr/>
        <p:txBody>
          <a:bodyPr/>
          <a:lstStyle/>
          <a:p>
            <a:fld id="{CD5EF055-F575-4A73-80C2-C8992A4DAFC7}" type="slidenum">
              <a:rPr lang="nl-NL" smtClean="0"/>
              <a:t>‹nr.›</a:t>
            </a:fld>
            <a:endParaRPr lang="nl-NL"/>
          </a:p>
        </p:txBody>
      </p:sp>
    </p:spTree>
    <p:extLst>
      <p:ext uri="{BB962C8B-B14F-4D97-AF65-F5344CB8AC3E}">
        <p14:creationId xmlns:p14="http://schemas.microsoft.com/office/powerpoint/2010/main" val="34643712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nl-NL"/>
              <a:t>Klik om stijl te bewerken</a:t>
            </a:r>
            <a:endParaRPr lang="en-US" dirty="0"/>
          </a:p>
        </p:txBody>
      </p:sp>
      <p:sp>
        <p:nvSpPr>
          <p:cNvPr id="3" name="Content Placeholder 2"/>
          <p:cNvSpPr>
            <a:spLocks noGrp="1"/>
          </p:cNvSpPr>
          <p:nvPr>
            <p:ph idx="1"/>
          </p:nvPr>
        </p:nvSpPr>
        <p:spPr>
          <a:xfrm>
            <a:off x="4211340" y="987427"/>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Tekststijl van het model bewerken</a:t>
            </a:r>
          </a:p>
        </p:txBody>
      </p:sp>
      <p:sp>
        <p:nvSpPr>
          <p:cNvPr id="5" name="Date Placeholder 4"/>
          <p:cNvSpPr>
            <a:spLocks noGrp="1"/>
          </p:cNvSpPr>
          <p:nvPr>
            <p:ph type="dt" sz="half" idx="10"/>
          </p:nvPr>
        </p:nvSpPr>
        <p:spPr/>
        <p:txBody>
          <a:bodyPr/>
          <a:lstStyle/>
          <a:p>
            <a:fld id="{41F8F620-BC68-42F1-BA15-520E7ECF7C75}" type="datetimeFigureOut">
              <a:rPr lang="nl-NL" smtClean="0"/>
              <a:t>2-5-2024</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CD5EF055-F575-4A73-80C2-C8992A4DAFC7}" type="slidenum">
              <a:rPr lang="nl-NL" smtClean="0"/>
              <a:t>‹nr.›</a:t>
            </a:fld>
            <a:endParaRPr lang="nl-NL"/>
          </a:p>
        </p:txBody>
      </p:sp>
    </p:spTree>
    <p:extLst>
      <p:ext uri="{BB962C8B-B14F-4D97-AF65-F5344CB8AC3E}">
        <p14:creationId xmlns:p14="http://schemas.microsoft.com/office/powerpoint/2010/main" val="26582201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nl-NL"/>
              <a:t>Klik om stijl te bewerken</a:t>
            </a:r>
            <a:endParaRPr lang="en-US" dirty="0"/>
          </a:p>
        </p:txBody>
      </p:sp>
      <p:sp>
        <p:nvSpPr>
          <p:cNvPr id="3" name="Picture Placeholder 2"/>
          <p:cNvSpPr>
            <a:spLocks noGrp="1" noChangeAspect="1"/>
          </p:cNvSpPr>
          <p:nvPr>
            <p:ph type="pic" idx="1"/>
          </p:nvPr>
        </p:nvSpPr>
        <p:spPr>
          <a:xfrm>
            <a:off x="4211340" y="987427"/>
            <a:ext cx="5014913"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a:t>Klik op het pictogram als u een afbeelding wilt toevoegen</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Tekststijl van het model bewerken</a:t>
            </a:r>
          </a:p>
        </p:txBody>
      </p:sp>
      <p:sp>
        <p:nvSpPr>
          <p:cNvPr id="5" name="Date Placeholder 4"/>
          <p:cNvSpPr>
            <a:spLocks noGrp="1"/>
          </p:cNvSpPr>
          <p:nvPr>
            <p:ph type="dt" sz="half" idx="10"/>
          </p:nvPr>
        </p:nvSpPr>
        <p:spPr/>
        <p:txBody>
          <a:bodyPr/>
          <a:lstStyle/>
          <a:p>
            <a:fld id="{41F8F620-BC68-42F1-BA15-520E7ECF7C75}" type="datetimeFigureOut">
              <a:rPr lang="nl-NL" smtClean="0"/>
              <a:t>2-5-2024</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CD5EF055-F575-4A73-80C2-C8992A4DAFC7}" type="slidenum">
              <a:rPr lang="nl-NL" smtClean="0"/>
              <a:t>‹nr.›</a:t>
            </a:fld>
            <a:endParaRPr lang="nl-NL"/>
          </a:p>
        </p:txBody>
      </p:sp>
    </p:spTree>
    <p:extLst>
      <p:ext uri="{BB962C8B-B14F-4D97-AF65-F5344CB8AC3E}">
        <p14:creationId xmlns:p14="http://schemas.microsoft.com/office/powerpoint/2010/main" val="18284151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1038" y="365127"/>
            <a:ext cx="8543925" cy="1325563"/>
          </a:xfrm>
          <a:prstGeom prst="rect">
            <a:avLst/>
          </a:prstGeom>
        </p:spPr>
        <p:txBody>
          <a:bodyPr vert="horz" lIns="91440" tIns="45720" rIns="91440" bIns="45720" rtlCol="0" anchor="ctr">
            <a:normAutofit/>
          </a:bodyPr>
          <a:lstStyle/>
          <a:p>
            <a:r>
              <a:rPr lang="nl-NL"/>
              <a:t>Klik om stijl te bewerken</a:t>
            </a:r>
            <a:endParaRPr lang="en-US" dirty="0"/>
          </a:p>
        </p:txBody>
      </p:sp>
      <p:sp>
        <p:nvSpPr>
          <p:cNvPr id="3" name="Text Placeholder 2"/>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2"/>
          </p:nvPr>
        </p:nvSpPr>
        <p:spPr>
          <a:xfrm>
            <a:off x="681038" y="6356352"/>
            <a:ext cx="222885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F8F620-BC68-42F1-BA15-520E7ECF7C75}" type="datetimeFigureOut">
              <a:rPr lang="nl-NL" smtClean="0"/>
              <a:t>2-5-2024</a:t>
            </a:fld>
            <a:endParaRPr lang="nl-NL"/>
          </a:p>
        </p:txBody>
      </p:sp>
      <p:sp>
        <p:nvSpPr>
          <p:cNvPr id="5" name="Footer Placeholder 4"/>
          <p:cNvSpPr>
            <a:spLocks noGrp="1"/>
          </p:cNvSpPr>
          <p:nvPr>
            <p:ph type="ftr" sz="quarter" idx="3"/>
          </p:nvPr>
        </p:nvSpPr>
        <p:spPr>
          <a:xfrm>
            <a:off x="3281363" y="6356352"/>
            <a:ext cx="334327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Slide Number Placeholder 5"/>
          <p:cNvSpPr>
            <a:spLocks noGrp="1"/>
          </p:cNvSpPr>
          <p:nvPr>
            <p:ph type="sldNum" sz="quarter" idx="4"/>
          </p:nvPr>
        </p:nvSpPr>
        <p:spPr>
          <a:xfrm>
            <a:off x="6996113" y="6356352"/>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D5EF055-F575-4A73-80C2-C8992A4DAFC7}" type="slidenum">
              <a:rPr lang="nl-NL" smtClean="0"/>
              <a:t>‹nr.›</a:t>
            </a:fld>
            <a:endParaRPr lang="nl-NL"/>
          </a:p>
        </p:txBody>
      </p:sp>
    </p:spTree>
    <p:extLst>
      <p:ext uri="{BB962C8B-B14F-4D97-AF65-F5344CB8AC3E}">
        <p14:creationId xmlns:p14="http://schemas.microsoft.com/office/powerpoint/2010/main" val="152702838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4.jpg"/><Relationship Id="rId7" Type="http://schemas.openxmlformats.org/officeDocument/2006/relationships/image" Target="../media/image28.jp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7.jpg"/><Relationship Id="rId5" Type="http://schemas.openxmlformats.org/officeDocument/2006/relationships/image" Target="../media/image26.jpg"/><Relationship Id="rId4" Type="http://schemas.openxmlformats.org/officeDocument/2006/relationships/image" Target="../media/image25.jpg"/></Relationships>
</file>

<file path=ppt/slides/_rels/slide1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8" Type="http://schemas.openxmlformats.org/officeDocument/2006/relationships/image" Target="../media/image32.jpeg"/><Relationship Id="rId3" Type="http://schemas.openxmlformats.org/officeDocument/2006/relationships/image" Target="../media/image30.png"/><Relationship Id="rId7" Type="http://schemas.openxmlformats.org/officeDocument/2006/relationships/image" Target="../media/image16.jpe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15.png"/><Relationship Id="rId10" Type="http://schemas.openxmlformats.org/officeDocument/2006/relationships/image" Target="../media/image17.png"/><Relationship Id="rId4" Type="http://schemas.openxmlformats.org/officeDocument/2006/relationships/image" Target="../media/image14.jpeg"/><Relationship Id="rId9" Type="http://schemas.openxmlformats.org/officeDocument/2006/relationships/image" Target="../media/image33.png"/></Relationships>
</file>

<file path=ppt/slides/_rels/slide1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hyperlink" Target="https://www.the-qrcode-generator.com/?lng=en"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5.jpeg"/><Relationship Id="rId13" Type="http://schemas.microsoft.com/office/2007/relationships/hdphoto" Target="../media/hdphoto3.wdp"/><Relationship Id="rId18" Type="http://schemas.openxmlformats.org/officeDocument/2006/relationships/image" Target="../media/image12.png"/><Relationship Id="rId26" Type="http://schemas.openxmlformats.org/officeDocument/2006/relationships/image" Target="../media/image20.png"/><Relationship Id="rId3" Type="http://schemas.openxmlformats.org/officeDocument/2006/relationships/image" Target="../media/image1.png"/><Relationship Id="rId21" Type="http://schemas.openxmlformats.org/officeDocument/2006/relationships/image" Target="../media/image15.png"/><Relationship Id="rId7" Type="http://schemas.openxmlformats.org/officeDocument/2006/relationships/image" Target="../media/image4.png"/><Relationship Id="rId12" Type="http://schemas.openxmlformats.org/officeDocument/2006/relationships/image" Target="../media/image8.png"/><Relationship Id="rId17" Type="http://schemas.microsoft.com/office/2007/relationships/hdphoto" Target="../media/hdphoto4.wdp"/><Relationship Id="rId25" Type="http://schemas.openxmlformats.org/officeDocument/2006/relationships/image" Target="../media/image19.png"/><Relationship Id="rId2" Type="http://schemas.openxmlformats.org/officeDocument/2006/relationships/notesSlide" Target="../notesSlides/notesSlide16.xml"/><Relationship Id="rId16" Type="http://schemas.openxmlformats.org/officeDocument/2006/relationships/image" Target="../media/image11.png"/><Relationship Id="rId20" Type="http://schemas.openxmlformats.org/officeDocument/2006/relationships/image" Target="../media/image14.jpeg"/><Relationship Id="rId29" Type="http://schemas.openxmlformats.org/officeDocument/2006/relationships/image" Target="../media/image23.png"/><Relationship Id="rId1" Type="http://schemas.openxmlformats.org/officeDocument/2006/relationships/slideLayout" Target="../slideLayouts/slideLayout1.xml"/><Relationship Id="rId6" Type="http://schemas.openxmlformats.org/officeDocument/2006/relationships/image" Target="../media/image3.png"/><Relationship Id="rId11" Type="http://schemas.openxmlformats.org/officeDocument/2006/relationships/image" Target="../media/image7.jpeg"/><Relationship Id="rId24" Type="http://schemas.openxmlformats.org/officeDocument/2006/relationships/image" Target="../media/image18.png"/><Relationship Id="rId5" Type="http://schemas.openxmlformats.org/officeDocument/2006/relationships/image" Target="../media/image2.jpeg"/><Relationship Id="rId15" Type="http://schemas.openxmlformats.org/officeDocument/2006/relationships/image" Target="../media/image10.jpeg"/><Relationship Id="rId23" Type="http://schemas.openxmlformats.org/officeDocument/2006/relationships/image" Target="../media/image17.png"/><Relationship Id="rId28" Type="http://schemas.openxmlformats.org/officeDocument/2006/relationships/image" Target="../media/image22.png"/><Relationship Id="rId10" Type="http://schemas.microsoft.com/office/2007/relationships/hdphoto" Target="../media/hdphoto2.wdp"/><Relationship Id="rId19" Type="http://schemas.openxmlformats.org/officeDocument/2006/relationships/image" Target="../media/image13.png"/><Relationship Id="rId4" Type="http://schemas.microsoft.com/office/2007/relationships/hdphoto" Target="../media/hdphoto1.wdp"/><Relationship Id="rId9" Type="http://schemas.openxmlformats.org/officeDocument/2006/relationships/image" Target="../media/image6.png"/><Relationship Id="rId14" Type="http://schemas.openxmlformats.org/officeDocument/2006/relationships/image" Target="../media/image9.jpeg"/><Relationship Id="rId22" Type="http://schemas.openxmlformats.org/officeDocument/2006/relationships/image" Target="../media/image16.jpeg"/><Relationship Id="rId27" Type="http://schemas.openxmlformats.org/officeDocument/2006/relationships/image" Target="../media/image21.png"/><Relationship Id="rId30" Type="http://schemas.microsoft.com/office/2007/relationships/hdphoto" Target="../media/hdphoto5.wdp"/></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microsoft.com/office/2007/relationships/hdphoto" Target="../media/hdphoto4.wdp"/><Relationship Id="rId4" Type="http://schemas.openxmlformats.org/officeDocument/2006/relationships/image" Target="../media/image11.png"/></Relationships>
</file>

<file path=ppt/slides/_rels/slide23.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8" Type="http://schemas.openxmlformats.org/officeDocument/2006/relationships/hyperlink" Target="https://support.google.com/docs/answer/6281888?hl=nl&amp;co=GENIE.Platform%3DDesktop" TargetMode="External"/><Relationship Id="rId3" Type="http://schemas.openxmlformats.org/officeDocument/2006/relationships/image" Target="../media/image37.png"/><Relationship Id="rId7" Type="http://schemas.openxmlformats.org/officeDocument/2006/relationships/hyperlink" Target="https://forms.google.com/" TargetMode="Externa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26.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28.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29.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1.png"/><Relationship Id="rId3" Type="http://schemas.openxmlformats.org/officeDocument/2006/relationships/image" Target="../media/image13.png"/><Relationship Id="rId7" Type="http://schemas.openxmlformats.org/officeDocument/2006/relationships/image" Target="../media/image17.png"/><Relationship Id="rId12" Type="http://schemas.openxmlformats.org/officeDocument/2006/relationships/image" Target="../media/image20.png"/><Relationship Id="rId17" Type="http://schemas.microsoft.com/office/2007/relationships/hdphoto" Target="../media/hdphoto4.wdp"/><Relationship Id="rId2" Type="http://schemas.openxmlformats.org/officeDocument/2006/relationships/notesSlide" Target="../notesSlides/notesSlide23.xml"/><Relationship Id="rId16"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16.jpeg"/><Relationship Id="rId11" Type="http://schemas.openxmlformats.org/officeDocument/2006/relationships/image" Target="../media/image19.png"/><Relationship Id="rId5" Type="http://schemas.openxmlformats.org/officeDocument/2006/relationships/image" Target="../media/image15.png"/><Relationship Id="rId15" Type="http://schemas.openxmlformats.org/officeDocument/2006/relationships/image" Target="../media/image4.png"/><Relationship Id="rId10" Type="http://schemas.openxmlformats.org/officeDocument/2006/relationships/image" Target="../media/image18.png"/><Relationship Id="rId4" Type="http://schemas.openxmlformats.org/officeDocument/2006/relationships/image" Target="../media/image14.jpeg"/><Relationship Id="rId9" Type="http://schemas.microsoft.com/office/2007/relationships/hdphoto" Target="../media/hdphoto5.wdp"/><Relationship Id="rId14" Type="http://schemas.openxmlformats.org/officeDocument/2006/relationships/image" Target="../media/image22.png"/></Relationships>
</file>

<file path=ppt/slides/_rels/slide3.xml.rels><?xml version="1.0" encoding="UTF-8" standalone="yes"?>
<Relationships xmlns="http://schemas.openxmlformats.org/package/2006/relationships"><Relationship Id="rId8" Type="http://schemas.openxmlformats.org/officeDocument/2006/relationships/hyperlink" Target="https://www.amazon.nl/dp/B0BCL5ZCJL/ref=sspa_dk_detail_0?pd_rd_i=B0BCL5ZCJL&amp;pd_rd_w=8UPKi&amp;content-id=amzn1.sym.c7754686-6a8e-4389-b12f-5078a0c620b3&amp;pf_rd_p=c7754686-6a8e-4389-b12f-5078a0c620b3&amp;pf_rd_r=MANV8X9VMTZNYPWE0H2S&amp;pd_rd_wg=H9xm3&amp;pd_rd_r=9544a641-382f-49ef-a016-34368bde8d00&amp;s=home-improvement&amp;sp_csd=d2lkZ2V0TmFtZT1zcF9kZXRhaWw&amp;th=1" TargetMode="External"/><Relationship Id="rId3" Type="http://schemas.openxmlformats.org/officeDocument/2006/relationships/hyperlink" Target="https://www.bol.com/nl/nl/p/geheimschrift-pen-blacklight-pen-uv-pen-12-stuks-uv-stift/9300000173809080/?bltgh=pSjWSs8ORbT5QuTneetA7g.2_18.27.ProductTitle" TargetMode="External"/><Relationship Id="rId7" Type="http://schemas.openxmlformats.org/officeDocument/2006/relationships/hyperlink" Target="https://www.amazon.nl/ABUS-701R-Lock-Off-Hasp/dp/B000Y8JU1I/ref=sr_1_9?__mk_nl_NL=%C3%85M%C3%85%C5%BD%C3%95%C3%91&amp;crid=3QWQM7CMPJ8XD&amp;dib=eyJ2IjoiMSJ9.Z1EDxFQD6eJSNXwouHwG6KQ-JIHf_Xr9EHiqJ-aiN9F6o1GqbiaQWsezUMw-oyLjHwvF8FHvaFJLBt4u___R6u21vIuqk3aGn_5eER6WxfIeZe-pMkqXEEo6kMui-3otuUSRPcV18u_Xzx3qBmsoMNz84gQOiIp4eOcfPoR7OZY4xHcaCKsNmBw4oUGhrGuK1MVvoUgY5w6CSRNVv_azi6W27LI-_jDI6UOkm9-Hor7epr895dq_7F5RY4rZf3CIFHtFyZCToCg5iDsWvYEpmUkvSEDARKQyKshEjYv93_Y.4ZSAIl_ZybUTOfxTXJm2kyRxoFVFFDMNw2KuiSkunj0&amp;dib_tag=se&amp;keywords=hasp&amp;qid=1714566651&amp;sprefix=hasp%2Caps%2C74&amp;sr=8-9&amp;th=1"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hyperlink" Target="https://www.bol.com/nl/nl/p/uv-zaklamp-led-blacklight/9200000089300555/?bltgh=qz1m6-2Zo2ZI54ziGDhPLQ.2_16.28.ProductTitle" TargetMode="External"/><Relationship Id="rId11" Type="http://schemas.microsoft.com/office/2007/relationships/hdphoto" Target="../media/hdphoto1.wdp"/><Relationship Id="rId5" Type="http://schemas.openxmlformats.org/officeDocument/2006/relationships/hyperlink" Target="https://www.amazon.nl/VBS-10-pack-houten-dozen-magneetsluiting/dp/B07Y2W9QG6/ref=sr_1_29?__mk_nl_NL=%C3%85M%C3%85%C5%BD%C3%95%C3%91&amp;crid=84Z2PT40DT9&amp;dib=eyJ2IjoiMSJ9.kXpnUZajKAr9bXZAJgr5Z2jkf31IRgKAp8sexYuH8g-VwGnWcFKROy_yyZLQdrXtowpgcscHTzm3wupI0z0PP0dwXc-TOo_XafvzPVqUmKvHoDR8NNkkl4Fq_FKJRAyucqmCnkM9-05p_lgY6mBzCgWPFcwNXehYtsHKXDXIKUqb3nXBHDVfLZbt73vVe-XC1wBiAbN6LE_XsLMcAu_jL87QmSS6jtCu5y_I1M7kO_3jiwMx_avk-cNNAzRXxr_EWaLils-WGOwJcoPh46I1ri9LtUEqgefLinfutpRXC9Q.cBOIkGzaaXrK9lqz5ELpabPqQQFKQ_HP1kqxx4LXy9g&amp;dib_tag=se&amp;keywords=houten+box&amp;qid=1714567011&amp;sprefix=houten+box%2Caps%2C102&amp;sr=8-29" TargetMode="External"/><Relationship Id="rId10" Type="http://schemas.openxmlformats.org/officeDocument/2006/relationships/image" Target="../media/image1.png"/><Relationship Id="rId4" Type="http://schemas.openxmlformats.org/officeDocument/2006/relationships/hyperlink" Target="https://www.amazon.nl/Creative-Deco-Opberg-Kist-Gereedschap-ONVERZEGELD/dp/B0792CM1YN/ref=sr_1_5?__mk_nl_NL=%C3%85M%C3%85%C5%BD%C3%95%C3%91&amp;crid=84Z2PT40DT9&amp;dib=eyJ2IjoiMSJ9.kXpnUZajKAr9bXZAJgr5Z2jkf31IRgKAp8sexYuH8g-VwGnWcFKROy_yyZLQdrXtowpgcscHTzm3wupI0z0PP0dwXc-TOo_XafvzPVqUmKvHoDR8NNkkl4Fq_FKJRAyucqmCnkM9-05p_lgY6mBzCgWPFcwNXehYtsHKXDXIKUqb3nXBHDVfLZbt73vVe-XC1wBiAbN6LE_XsLMcAu_jL87QmSS6jtCu5y_I1M7kO_3jiwMx_avk-cNNAzRXxr_EWaLils-WGOwJcoPh46I1ri9LtUEqgefLinfutpRXC9Q.cBOIkGzaaXrK9lqz5ELpabPqQQFKQ_HP1kqxx4LXy9g&amp;dib_tag=se&amp;keywords=houten%2Bbox&amp;qid=1714566957&amp;sprefix=houten%2Bbox%2Caps%2C102&amp;sr=8-5&amp;th=1" TargetMode="External"/><Relationship Id="rId9" Type="http://schemas.openxmlformats.org/officeDocument/2006/relationships/hyperlink" Target="https://www.bol.com/nl/nl/p/1x-stuks-opslagbakken-organizers-met-deksel-35-liter-42-x-36-x-35-cm-transparant-opbergbakken/9300000026065718/?bltgh=om-O5VoMshAt1EZPXiJH8w.3_19.36.ProductImage" TargetMode="External"/></Relationships>
</file>

<file path=ppt/slides/_rels/slide30.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23.png"/><Relationship Id="rId3" Type="http://schemas.openxmlformats.org/officeDocument/2006/relationships/image" Target="../media/image18.png"/><Relationship Id="rId7" Type="http://schemas.openxmlformats.org/officeDocument/2006/relationships/image" Target="../media/image22.png"/><Relationship Id="rId12" Type="http://schemas.openxmlformats.org/officeDocument/2006/relationships/image" Target="../media/image17.png"/><Relationship Id="rId17" Type="http://schemas.microsoft.com/office/2007/relationships/hdphoto" Target="../media/hdphoto4.wdp"/><Relationship Id="rId2" Type="http://schemas.openxmlformats.org/officeDocument/2006/relationships/notesSlide" Target="../notesSlides/notesSlide24.xml"/><Relationship Id="rId16"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21.png"/><Relationship Id="rId11" Type="http://schemas.openxmlformats.org/officeDocument/2006/relationships/image" Target="../media/image16.jpeg"/><Relationship Id="rId5" Type="http://schemas.openxmlformats.org/officeDocument/2006/relationships/image" Target="../media/image20.png"/><Relationship Id="rId15" Type="http://schemas.openxmlformats.org/officeDocument/2006/relationships/image" Target="../media/image4.png"/><Relationship Id="rId10" Type="http://schemas.openxmlformats.org/officeDocument/2006/relationships/image" Target="../media/image15.png"/><Relationship Id="rId4" Type="http://schemas.openxmlformats.org/officeDocument/2006/relationships/image" Target="../media/image19.png"/><Relationship Id="rId9" Type="http://schemas.openxmlformats.org/officeDocument/2006/relationships/image" Target="../media/image14.jpeg"/><Relationship Id="rId14" Type="http://schemas.microsoft.com/office/2007/relationships/hdphoto" Target="../media/hdphoto5.wdp"/></Relationships>
</file>

<file path=ppt/slides/_rels/slide3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47.svg"/></Relationships>
</file>

<file path=ppt/slides/_rels/slide32.xml.rels><?xml version="1.0" encoding="UTF-8" standalone="yes"?>
<Relationships xmlns="http://schemas.openxmlformats.org/package/2006/relationships"><Relationship Id="rId3" Type="http://schemas.openxmlformats.org/officeDocument/2006/relationships/hyperlink" Target="https://www.linkedin.com/in/b030799/" TargetMode="External"/><Relationship Id="rId2" Type="http://schemas.openxmlformats.org/officeDocument/2006/relationships/hyperlink" Target="https://www.linkedin.com/in/hannavanrijssel/" TargetMode="External"/><Relationship Id="rId1" Type="http://schemas.openxmlformats.org/officeDocument/2006/relationships/slideLayout" Target="../slideLayouts/slideLayout2.xml"/><Relationship Id="rId5" Type="http://schemas.openxmlformats.org/officeDocument/2006/relationships/hyperlink" Target="http://www.koekoekspellen.nl/" TargetMode="External"/><Relationship Id="rId4" Type="http://schemas.openxmlformats.org/officeDocument/2006/relationships/image" Target="../media/image4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5.jpeg"/><Relationship Id="rId13" Type="http://schemas.microsoft.com/office/2007/relationships/hdphoto" Target="../media/hdphoto3.wdp"/><Relationship Id="rId18" Type="http://schemas.openxmlformats.org/officeDocument/2006/relationships/image" Target="../media/image12.png"/><Relationship Id="rId26" Type="http://schemas.openxmlformats.org/officeDocument/2006/relationships/image" Target="../media/image20.png"/><Relationship Id="rId3" Type="http://schemas.openxmlformats.org/officeDocument/2006/relationships/image" Target="../media/image1.png"/><Relationship Id="rId21" Type="http://schemas.openxmlformats.org/officeDocument/2006/relationships/image" Target="../media/image15.png"/><Relationship Id="rId7" Type="http://schemas.openxmlformats.org/officeDocument/2006/relationships/image" Target="../media/image4.png"/><Relationship Id="rId12" Type="http://schemas.openxmlformats.org/officeDocument/2006/relationships/image" Target="../media/image8.png"/><Relationship Id="rId17" Type="http://schemas.microsoft.com/office/2007/relationships/hdphoto" Target="../media/hdphoto4.wdp"/><Relationship Id="rId25" Type="http://schemas.openxmlformats.org/officeDocument/2006/relationships/image" Target="../media/image19.png"/><Relationship Id="rId2" Type="http://schemas.openxmlformats.org/officeDocument/2006/relationships/notesSlide" Target="../notesSlides/notesSlide2.xml"/><Relationship Id="rId16" Type="http://schemas.openxmlformats.org/officeDocument/2006/relationships/image" Target="../media/image11.png"/><Relationship Id="rId20" Type="http://schemas.openxmlformats.org/officeDocument/2006/relationships/image" Target="../media/image14.jpeg"/><Relationship Id="rId29" Type="http://schemas.openxmlformats.org/officeDocument/2006/relationships/image" Target="../media/image23.png"/><Relationship Id="rId1" Type="http://schemas.openxmlformats.org/officeDocument/2006/relationships/slideLayout" Target="../slideLayouts/slideLayout1.xml"/><Relationship Id="rId6" Type="http://schemas.openxmlformats.org/officeDocument/2006/relationships/image" Target="../media/image3.png"/><Relationship Id="rId11" Type="http://schemas.openxmlformats.org/officeDocument/2006/relationships/image" Target="../media/image7.jpeg"/><Relationship Id="rId24" Type="http://schemas.openxmlformats.org/officeDocument/2006/relationships/image" Target="../media/image18.png"/><Relationship Id="rId5" Type="http://schemas.openxmlformats.org/officeDocument/2006/relationships/image" Target="../media/image2.jpeg"/><Relationship Id="rId15" Type="http://schemas.openxmlformats.org/officeDocument/2006/relationships/image" Target="../media/image10.jpeg"/><Relationship Id="rId23" Type="http://schemas.openxmlformats.org/officeDocument/2006/relationships/image" Target="../media/image17.png"/><Relationship Id="rId28" Type="http://schemas.openxmlformats.org/officeDocument/2006/relationships/image" Target="../media/image22.png"/><Relationship Id="rId10" Type="http://schemas.microsoft.com/office/2007/relationships/hdphoto" Target="../media/hdphoto2.wdp"/><Relationship Id="rId19" Type="http://schemas.openxmlformats.org/officeDocument/2006/relationships/image" Target="../media/image13.png"/><Relationship Id="rId4" Type="http://schemas.microsoft.com/office/2007/relationships/hdphoto" Target="../media/hdphoto1.wdp"/><Relationship Id="rId9" Type="http://schemas.openxmlformats.org/officeDocument/2006/relationships/image" Target="../media/image6.png"/><Relationship Id="rId14" Type="http://schemas.openxmlformats.org/officeDocument/2006/relationships/image" Target="../media/image9.jpeg"/><Relationship Id="rId22" Type="http://schemas.openxmlformats.org/officeDocument/2006/relationships/image" Target="../media/image16.jpeg"/><Relationship Id="rId27" Type="http://schemas.openxmlformats.org/officeDocument/2006/relationships/image" Target="../media/image21.png"/><Relationship Id="rId30" Type="http://schemas.microsoft.com/office/2007/relationships/hdphoto" Target="../media/hdphoto5.wdp"/></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E45796C-1C27-4A4A-80F8-801DB12091AC}"/>
              </a:ext>
            </a:extLst>
          </p:cNvPr>
          <p:cNvSpPr>
            <a:spLocks noGrp="1"/>
          </p:cNvSpPr>
          <p:nvPr>
            <p:ph type="ctrTitle"/>
          </p:nvPr>
        </p:nvSpPr>
        <p:spPr/>
        <p:txBody>
          <a:bodyPr/>
          <a:lstStyle/>
          <a:p>
            <a:r>
              <a:rPr lang="nl-NL" dirty="0"/>
              <a:t>Maken escapespel: </a:t>
            </a:r>
          </a:p>
        </p:txBody>
      </p:sp>
      <p:sp>
        <p:nvSpPr>
          <p:cNvPr id="3" name="Ondertitel 2">
            <a:extLst>
              <a:ext uri="{FF2B5EF4-FFF2-40B4-BE49-F238E27FC236}">
                <a16:creationId xmlns:a16="http://schemas.microsoft.com/office/drawing/2014/main" id="{33FF2FF6-BF00-4924-BD74-B5E70C980DBB}"/>
              </a:ext>
            </a:extLst>
          </p:cNvPr>
          <p:cNvSpPr>
            <a:spLocks noGrp="1"/>
          </p:cNvSpPr>
          <p:nvPr>
            <p:ph type="subTitle" idx="1"/>
          </p:nvPr>
        </p:nvSpPr>
        <p:spPr/>
        <p:txBody>
          <a:bodyPr>
            <a:normAutofit/>
          </a:bodyPr>
          <a:lstStyle/>
          <a:p>
            <a:r>
              <a:rPr lang="nl-NL" sz="3600" dirty="0"/>
              <a:t>Correct handschoengebruik in de zorg</a:t>
            </a:r>
          </a:p>
        </p:txBody>
      </p:sp>
    </p:spTree>
    <p:extLst>
      <p:ext uri="{BB962C8B-B14F-4D97-AF65-F5344CB8AC3E}">
        <p14:creationId xmlns:p14="http://schemas.microsoft.com/office/powerpoint/2010/main" val="38121601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Afbeelding 8">
            <a:extLst>
              <a:ext uri="{FF2B5EF4-FFF2-40B4-BE49-F238E27FC236}">
                <a16:creationId xmlns:a16="http://schemas.microsoft.com/office/drawing/2014/main" id="{E447D743-48A7-4CF1-9D1C-AA4F41084B3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00697" y="2790356"/>
            <a:ext cx="2173391" cy="1450908"/>
          </a:xfrm>
          <a:prstGeom prst="rect">
            <a:avLst/>
          </a:prstGeom>
        </p:spPr>
      </p:pic>
      <p:pic>
        <p:nvPicPr>
          <p:cNvPr id="11" name="Afbeelding 10">
            <a:extLst>
              <a:ext uri="{FF2B5EF4-FFF2-40B4-BE49-F238E27FC236}">
                <a16:creationId xmlns:a16="http://schemas.microsoft.com/office/drawing/2014/main" id="{C53681BE-BAF9-4F1E-9FF9-5B3B993E2DA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00696" y="4493694"/>
            <a:ext cx="2173391" cy="1450908"/>
          </a:xfrm>
          <a:prstGeom prst="rect">
            <a:avLst/>
          </a:prstGeom>
        </p:spPr>
      </p:pic>
      <p:pic>
        <p:nvPicPr>
          <p:cNvPr id="13" name="Afbeelding 12">
            <a:extLst>
              <a:ext uri="{FF2B5EF4-FFF2-40B4-BE49-F238E27FC236}">
                <a16:creationId xmlns:a16="http://schemas.microsoft.com/office/drawing/2014/main" id="{10C2DEDE-1CCC-48C4-AD72-A76916BEA20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74491" y="4493694"/>
            <a:ext cx="2173391" cy="1450908"/>
          </a:xfrm>
          <a:prstGeom prst="rect">
            <a:avLst/>
          </a:prstGeom>
        </p:spPr>
      </p:pic>
      <p:pic>
        <p:nvPicPr>
          <p:cNvPr id="19" name="Afbeelding 18">
            <a:extLst>
              <a:ext uri="{FF2B5EF4-FFF2-40B4-BE49-F238E27FC236}">
                <a16:creationId xmlns:a16="http://schemas.microsoft.com/office/drawing/2014/main" id="{FD49E493-61B4-4CF4-90BD-2B0D62354B5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774491" y="2790356"/>
            <a:ext cx="2173391" cy="1450908"/>
          </a:xfrm>
          <a:prstGeom prst="rect">
            <a:avLst/>
          </a:prstGeom>
        </p:spPr>
      </p:pic>
      <p:pic>
        <p:nvPicPr>
          <p:cNvPr id="21" name="Afbeelding 20">
            <a:extLst>
              <a:ext uri="{FF2B5EF4-FFF2-40B4-BE49-F238E27FC236}">
                <a16:creationId xmlns:a16="http://schemas.microsoft.com/office/drawing/2014/main" id="{51F6236A-7479-4AFE-8EFB-3929CBE3F25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500696" y="1087018"/>
            <a:ext cx="2173391" cy="1450908"/>
          </a:xfrm>
          <a:prstGeom prst="rect">
            <a:avLst/>
          </a:prstGeom>
        </p:spPr>
      </p:pic>
      <p:sp>
        <p:nvSpPr>
          <p:cNvPr id="23" name="Rechthoek 22">
            <a:extLst>
              <a:ext uri="{FF2B5EF4-FFF2-40B4-BE49-F238E27FC236}">
                <a16:creationId xmlns:a16="http://schemas.microsoft.com/office/drawing/2014/main" id="{FA9F6A7E-6BF3-4841-84B4-B87D3CFD5B93}"/>
              </a:ext>
            </a:extLst>
          </p:cNvPr>
          <p:cNvSpPr/>
          <p:nvPr/>
        </p:nvSpPr>
        <p:spPr>
          <a:xfrm>
            <a:off x="5137594" y="2790356"/>
            <a:ext cx="2173391" cy="1450908"/>
          </a:xfrm>
          <a:prstGeom prst="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nl-NL" sz="1600" dirty="0">
                <a:latin typeface="Segoe UI" panose="020B0502040204020203" pitchFamily="34" charset="0"/>
                <a:cs typeface="Segoe UI" panose="020B0502040204020203" pitchFamily="34" charset="0"/>
              </a:rPr>
              <a:t>Dat wordt nooit écht schoon! </a:t>
            </a:r>
          </a:p>
          <a:p>
            <a:pPr algn="ctr"/>
            <a:r>
              <a:rPr lang="nl-NL" sz="1600" dirty="0">
                <a:latin typeface="Segoe UI" panose="020B0502040204020203" pitchFamily="34" charset="0"/>
                <a:cs typeface="Segoe UI" panose="020B0502040204020203" pitchFamily="34" charset="0"/>
              </a:rPr>
              <a:t>Beter uitdoen en handdesinfectie toepassen.</a:t>
            </a:r>
          </a:p>
        </p:txBody>
      </p:sp>
      <p:sp>
        <p:nvSpPr>
          <p:cNvPr id="24" name="Rechthoek 23">
            <a:extLst>
              <a:ext uri="{FF2B5EF4-FFF2-40B4-BE49-F238E27FC236}">
                <a16:creationId xmlns:a16="http://schemas.microsoft.com/office/drawing/2014/main" id="{5EF3B05C-336C-4EF2-B9FF-BCD6B1C82072}"/>
              </a:ext>
            </a:extLst>
          </p:cNvPr>
          <p:cNvSpPr/>
          <p:nvPr/>
        </p:nvSpPr>
        <p:spPr>
          <a:xfrm>
            <a:off x="5137594" y="4493694"/>
            <a:ext cx="2173391" cy="1450908"/>
          </a:xfrm>
          <a:prstGeom prst="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nl-NL" sz="1600" dirty="0">
                <a:latin typeface="Segoe UI" panose="020B0502040204020203" pitchFamily="34" charset="0"/>
                <a:cs typeface="Segoe UI" panose="020B0502040204020203" pitchFamily="34" charset="0"/>
              </a:rPr>
              <a:t>Oei! Zo kan ik mijn handen niet goed desinfecteren nadat ik mijn handschoenen uitdoe…</a:t>
            </a:r>
          </a:p>
        </p:txBody>
      </p:sp>
      <p:sp>
        <p:nvSpPr>
          <p:cNvPr id="25" name="Rechthoek 24">
            <a:extLst>
              <a:ext uri="{FF2B5EF4-FFF2-40B4-BE49-F238E27FC236}">
                <a16:creationId xmlns:a16="http://schemas.microsoft.com/office/drawing/2014/main" id="{0BA05B87-5683-4566-8DB3-344F5FF97C00}"/>
              </a:ext>
            </a:extLst>
          </p:cNvPr>
          <p:cNvSpPr/>
          <p:nvPr/>
        </p:nvSpPr>
        <p:spPr>
          <a:xfrm>
            <a:off x="411388" y="2790356"/>
            <a:ext cx="2173391" cy="1450908"/>
          </a:xfrm>
          <a:prstGeom prst="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nl-NL" sz="1600" dirty="0">
                <a:latin typeface="Segoe UI" panose="020B0502040204020203" pitchFamily="34" charset="0"/>
                <a:cs typeface="Segoe UI" panose="020B0502040204020203" pitchFamily="34" charset="0"/>
              </a:rPr>
              <a:t>Oeps! Nu heb ik mezelf mogelijk besmet!</a:t>
            </a:r>
          </a:p>
        </p:txBody>
      </p:sp>
      <p:sp>
        <p:nvSpPr>
          <p:cNvPr id="26" name="Rechthoek 25">
            <a:extLst>
              <a:ext uri="{FF2B5EF4-FFF2-40B4-BE49-F238E27FC236}">
                <a16:creationId xmlns:a16="http://schemas.microsoft.com/office/drawing/2014/main" id="{DAB53E1F-B3EB-4701-B6B6-D421E445202B}"/>
              </a:ext>
            </a:extLst>
          </p:cNvPr>
          <p:cNvSpPr/>
          <p:nvPr/>
        </p:nvSpPr>
        <p:spPr>
          <a:xfrm>
            <a:off x="411387" y="4493694"/>
            <a:ext cx="2173391" cy="1450908"/>
          </a:xfrm>
          <a:prstGeom prst="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nl-NL" sz="1600" dirty="0">
                <a:latin typeface="Segoe UI" panose="020B0502040204020203" pitchFamily="34" charset="0"/>
                <a:cs typeface="Segoe UI" panose="020B0502040204020203" pitchFamily="34" charset="0"/>
              </a:rPr>
              <a:t>Ik heb geen grip en ze zakken af. Ik vergroot de kans om mezelf te besmetten.</a:t>
            </a:r>
          </a:p>
        </p:txBody>
      </p:sp>
      <p:sp>
        <p:nvSpPr>
          <p:cNvPr id="27" name="Rechthoek 26">
            <a:extLst>
              <a:ext uri="{FF2B5EF4-FFF2-40B4-BE49-F238E27FC236}">
                <a16:creationId xmlns:a16="http://schemas.microsoft.com/office/drawing/2014/main" id="{E858B70C-BF10-410F-A6E8-C6C43B5F5C65}"/>
              </a:ext>
            </a:extLst>
          </p:cNvPr>
          <p:cNvSpPr/>
          <p:nvPr/>
        </p:nvSpPr>
        <p:spPr>
          <a:xfrm>
            <a:off x="5137593" y="1087018"/>
            <a:ext cx="2173391" cy="1450908"/>
          </a:xfrm>
          <a:prstGeom prst="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nl-NL" sz="1600" dirty="0">
                <a:latin typeface="Segoe UI" panose="020B0502040204020203" pitchFamily="34" charset="0"/>
                <a:cs typeface="Segoe UI" panose="020B0502040204020203" pitchFamily="34" charset="0"/>
              </a:rPr>
              <a:t>Ik dacht zo tijd te besparen, maar ik kan nu niet mijn handen desinfecteren tussen het handschoenen wisselen in…</a:t>
            </a:r>
          </a:p>
        </p:txBody>
      </p:sp>
      <p:sp>
        <p:nvSpPr>
          <p:cNvPr id="6" name="Tekstvak 5">
            <a:extLst>
              <a:ext uri="{FF2B5EF4-FFF2-40B4-BE49-F238E27FC236}">
                <a16:creationId xmlns:a16="http://schemas.microsoft.com/office/drawing/2014/main" id="{C3F14D16-4218-4B81-B43A-0DDF08FE751E}"/>
              </a:ext>
            </a:extLst>
          </p:cNvPr>
          <p:cNvSpPr txBox="1"/>
          <p:nvPr/>
        </p:nvSpPr>
        <p:spPr>
          <a:xfrm>
            <a:off x="2803018" y="2790356"/>
            <a:ext cx="467720" cy="369332"/>
          </a:xfrm>
          <a:prstGeom prst="rect">
            <a:avLst/>
          </a:prstGeom>
          <a:noFill/>
        </p:spPr>
        <p:txBody>
          <a:bodyPr wrap="square" rtlCol="0">
            <a:spAutoFit/>
          </a:bodyPr>
          <a:lstStyle/>
          <a:p>
            <a:r>
              <a:rPr lang="nl-NL" b="1" dirty="0">
                <a:solidFill>
                  <a:schemeClr val="bg1"/>
                </a:solidFill>
                <a:latin typeface="Segoe UI" panose="020B0502040204020203" pitchFamily="34" charset="0"/>
                <a:cs typeface="Segoe UI" panose="020B0502040204020203" pitchFamily="34" charset="0"/>
              </a:rPr>
              <a:t>1.</a:t>
            </a:r>
          </a:p>
        </p:txBody>
      </p:sp>
      <p:sp>
        <p:nvSpPr>
          <p:cNvPr id="18" name="Tekstvak 17">
            <a:extLst>
              <a:ext uri="{FF2B5EF4-FFF2-40B4-BE49-F238E27FC236}">
                <a16:creationId xmlns:a16="http://schemas.microsoft.com/office/drawing/2014/main" id="{FCCCA4EE-E607-44D6-9097-8BB8813555F5}"/>
              </a:ext>
            </a:extLst>
          </p:cNvPr>
          <p:cNvSpPr txBox="1"/>
          <p:nvPr/>
        </p:nvSpPr>
        <p:spPr>
          <a:xfrm>
            <a:off x="4542926" y="4557281"/>
            <a:ext cx="404956" cy="369332"/>
          </a:xfrm>
          <a:prstGeom prst="rect">
            <a:avLst/>
          </a:prstGeom>
          <a:noFill/>
        </p:spPr>
        <p:txBody>
          <a:bodyPr wrap="square" rtlCol="0">
            <a:spAutoFit/>
          </a:bodyPr>
          <a:lstStyle/>
          <a:p>
            <a:r>
              <a:rPr lang="nl-NL" b="1" dirty="0">
                <a:solidFill>
                  <a:schemeClr val="bg1"/>
                </a:solidFill>
                <a:latin typeface="Segoe UI" panose="020B0502040204020203" pitchFamily="34" charset="0"/>
                <a:cs typeface="Segoe UI" panose="020B0502040204020203" pitchFamily="34" charset="0"/>
              </a:rPr>
              <a:t>2.</a:t>
            </a:r>
          </a:p>
        </p:txBody>
      </p:sp>
      <p:sp>
        <p:nvSpPr>
          <p:cNvPr id="20" name="Tekstvak 19">
            <a:extLst>
              <a:ext uri="{FF2B5EF4-FFF2-40B4-BE49-F238E27FC236}">
                <a16:creationId xmlns:a16="http://schemas.microsoft.com/office/drawing/2014/main" id="{76AA2AB1-F712-418C-8B4D-E74F1D11C420}"/>
              </a:ext>
            </a:extLst>
          </p:cNvPr>
          <p:cNvSpPr txBox="1"/>
          <p:nvPr/>
        </p:nvSpPr>
        <p:spPr>
          <a:xfrm>
            <a:off x="9258300" y="1087018"/>
            <a:ext cx="415787" cy="369332"/>
          </a:xfrm>
          <a:prstGeom prst="rect">
            <a:avLst/>
          </a:prstGeom>
          <a:noFill/>
        </p:spPr>
        <p:txBody>
          <a:bodyPr wrap="square" rtlCol="0">
            <a:spAutoFit/>
          </a:bodyPr>
          <a:lstStyle/>
          <a:p>
            <a:r>
              <a:rPr lang="nl-NL" b="1" dirty="0">
                <a:solidFill>
                  <a:schemeClr val="bg1"/>
                </a:solidFill>
                <a:latin typeface="Segoe UI" panose="020B0502040204020203" pitchFamily="34" charset="0"/>
                <a:cs typeface="Segoe UI" panose="020B0502040204020203" pitchFamily="34" charset="0"/>
              </a:rPr>
              <a:t>3.</a:t>
            </a:r>
          </a:p>
        </p:txBody>
      </p:sp>
      <p:sp>
        <p:nvSpPr>
          <p:cNvPr id="22" name="Tekstvak 21">
            <a:extLst>
              <a:ext uri="{FF2B5EF4-FFF2-40B4-BE49-F238E27FC236}">
                <a16:creationId xmlns:a16="http://schemas.microsoft.com/office/drawing/2014/main" id="{8C38562E-A334-4FA2-A745-700515BB7F26}"/>
              </a:ext>
            </a:extLst>
          </p:cNvPr>
          <p:cNvSpPr txBox="1"/>
          <p:nvPr/>
        </p:nvSpPr>
        <p:spPr>
          <a:xfrm>
            <a:off x="9261937" y="2870566"/>
            <a:ext cx="415787" cy="369332"/>
          </a:xfrm>
          <a:prstGeom prst="rect">
            <a:avLst/>
          </a:prstGeom>
          <a:noFill/>
        </p:spPr>
        <p:txBody>
          <a:bodyPr wrap="square" rtlCol="0">
            <a:spAutoFit/>
          </a:bodyPr>
          <a:lstStyle/>
          <a:p>
            <a:r>
              <a:rPr lang="nl-NL" b="1" dirty="0">
                <a:solidFill>
                  <a:schemeClr val="bg1"/>
                </a:solidFill>
                <a:latin typeface="Segoe UI" panose="020B0502040204020203" pitchFamily="34" charset="0"/>
                <a:cs typeface="Segoe UI" panose="020B0502040204020203" pitchFamily="34" charset="0"/>
              </a:rPr>
              <a:t>4.</a:t>
            </a:r>
          </a:p>
        </p:txBody>
      </p:sp>
      <p:sp>
        <p:nvSpPr>
          <p:cNvPr id="29" name="Tekstvak 28">
            <a:extLst>
              <a:ext uri="{FF2B5EF4-FFF2-40B4-BE49-F238E27FC236}">
                <a16:creationId xmlns:a16="http://schemas.microsoft.com/office/drawing/2014/main" id="{2B2344DA-6FA6-4CD1-9A56-DEA160FE3C2D}"/>
              </a:ext>
            </a:extLst>
          </p:cNvPr>
          <p:cNvSpPr txBox="1"/>
          <p:nvPr/>
        </p:nvSpPr>
        <p:spPr>
          <a:xfrm>
            <a:off x="9258300" y="4557281"/>
            <a:ext cx="415787" cy="369332"/>
          </a:xfrm>
          <a:prstGeom prst="rect">
            <a:avLst/>
          </a:prstGeom>
          <a:noFill/>
        </p:spPr>
        <p:txBody>
          <a:bodyPr wrap="square" rtlCol="0">
            <a:spAutoFit/>
          </a:bodyPr>
          <a:lstStyle/>
          <a:p>
            <a:r>
              <a:rPr lang="nl-NL" b="1" dirty="0">
                <a:solidFill>
                  <a:schemeClr val="bg1"/>
                </a:solidFill>
                <a:latin typeface="Segoe UI" panose="020B0502040204020203" pitchFamily="34" charset="0"/>
                <a:cs typeface="Segoe UI" panose="020B0502040204020203" pitchFamily="34" charset="0"/>
              </a:rPr>
              <a:t>5.</a:t>
            </a:r>
          </a:p>
        </p:txBody>
      </p:sp>
      <p:sp>
        <p:nvSpPr>
          <p:cNvPr id="30" name="Rechthoek 29">
            <a:extLst>
              <a:ext uri="{FF2B5EF4-FFF2-40B4-BE49-F238E27FC236}">
                <a16:creationId xmlns:a16="http://schemas.microsoft.com/office/drawing/2014/main" id="{F1EDD67E-2251-4BAF-BC32-B86AF2EB307A}"/>
              </a:ext>
            </a:extLst>
          </p:cNvPr>
          <p:cNvSpPr/>
          <p:nvPr/>
        </p:nvSpPr>
        <p:spPr>
          <a:xfrm>
            <a:off x="411387" y="1087018"/>
            <a:ext cx="2173391" cy="1450908"/>
          </a:xfrm>
          <a:prstGeom prst="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nl-NL" sz="1600" b="1" dirty="0">
                <a:latin typeface="Segoe UI" panose="020B0502040204020203" pitchFamily="34" charset="0"/>
                <a:cs typeface="Segoe UI" panose="020B0502040204020203" pitchFamily="34" charset="0"/>
                <a:sym typeface="Wingdings" panose="05000000000000000000" pitchFamily="2" charset="2"/>
              </a:rPr>
              <a:t>Welke problemen </a:t>
            </a:r>
          </a:p>
          <a:p>
            <a:pPr algn="ctr"/>
            <a:r>
              <a:rPr lang="nl-NL" sz="1600" b="1" dirty="0">
                <a:latin typeface="Segoe UI" panose="020B0502040204020203" pitchFamily="34" charset="0"/>
                <a:cs typeface="Segoe UI" panose="020B0502040204020203" pitchFamily="34" charset="0"/>
                <a:sym typeface="Wingdings" panose="05000000000000000000" pitchFamily="2" charset="2"/>
              </a:rPr>
              <a:t>zien jullie?</a:t>
            </a:r>
            <a:endParaRPr lang="nl-NL" sz="1600" b="1" dirty="0">
              <a:latin typeface="Segoe UI" panose="020B0502040204020203" pitchFamily="34" charset="0"/>
              <a:cs typeface="Segoe UI" panose="020B0502040204020203" pitchFamily="34" charset="0"/>
            </a:endParaRPr>
          </a:p>
        </p:txBody>
      </p:sp>
      <p:sp>
        <p:nvSpPr>
          <p:cNvPr id="31" name="Tekstvak 30">
            <a:extLst>
              <a:ext uri="{FF2B5EF4-FFF2-40B4-BE49-F238E27FC236}">
                <a16:creationId xmlns:a16="http://schemas.microsoft.com/office/drawing/2014/main" id="{DE47D6BC-D656-4DD6-B73C-1EA41BE06B7F}"/>
              </a:ext>
            </a:extLst>
          </p:cNvPr>
          <p:cNvSpPr txBox="1"/>
          <p:nvPr/>
        </p:nvSpPr>
        <p:spPr>
          <a:xfrm>
            <a:off x="2264669" y="3919116"/>
            <a:ext cx="414966" cy="369332"/>
          </a:xfrm>
          <a:prstGeom prst="rect">
            <a:avLst/>
          </a:prstGeom>
          <a:noFill/>
        </p:spPr>
        <p:txBody>
          <a:bodyPr wrap="square" rtlCol="0">
            <a:spAutoFit/>
          </a:bodyPr>
          <a:lstStyle/>
          <a:p>
            <a:r>
              <a:rPr lang="nl-NL" b="1" dirty="0">
                <a:latin typeface="Segoe UI" panose="020B0502040204020203" pitchFamily="34" charset="0"/>
                <a:cs typeface="Segoe UI" panose="020B0502040204020203" pitchFamily="34" charset="0"/>
              </a:rPr>
              <a:t>L.</a:t>
            </a:r>
          </a:p>
        </p:txBody>
      </p:sp>
      <p:sp>
        <p:nvSpPr>
          <p:cNvPr id="32" name="Tekstvak 31">
            <a:extLst>
              <a:ext uri="{FF2B5EF4-FFF2-40B4-BE49-F238E27FC236}">
                <a16:creationId xmlns:a16="http://schemas.microsoft.com/office/drawing/2014/main" id="{AE82D261-D850-4F1C-89B9-9D32F7772B46}"/>
              </a:ext>
            </a:extLst>
          </p:cNvPr>
          <p:cNvSpPr txBox="1"/>
          <p:nvPr/>
        </p:nvSpPr>
        <p:spPr>
          <a:xfrm>
            <a:off x="2264669" y="5622454"/>
            <a:ext cx="414966" cy="369332"/>
          </a:xfrm>
          <a:prstGeom prst="rect">
            <a:avLst/>
          </a:prstGeom>
          <a:noFill/>
        </p:spPr>
        <p:txBody>
          <a:bodyPr wrap="square" rtlCol="0">
            <a:spAutoFit/>
          </a:bodyPr>
          <a:lstStyle/>
          <a:p>
            <a:r>
              <a:rPr lang="nl-NL" b="1" dirty="0">
                <a:latin typeface="Segoe UI" panose="020B0502040204020203" pitchFamily="34" charset="0"/>
                <a:cs typeface="Segoe UI" panose="020B0502040204020203" pitchFamily="34" charset="0"/>
              </a:rPr>
              <a:t>E.</a:t>
            </a:r>
          </a:p>
        </p:txBody>
      </p:sp>
      <p:sp>
        <p:nvSpPr>
          <p:cNvPr id="33" name="Tekstvak 32">
            <a:extLst>
              <a:ext uri="{FF2B5EF4-FFF2-40B4-BE49-F238E27FC236}">
                <a16:creationId xmlns:a16="http://schemas.microsoft.com/office/drawing/2014/main" id="{A3A65E52-BB91-4213-9DE2-AB2754C84FA0}"/>
              </a:ext>
            </a:extLst>
          </p:cNvPr>
          <p:cNvSpPr txBox="1"/>
          <p:nvPr/>
        </p:nvSpPr>
        <p:spPr>
          <a:xfrm>
            <a:off x="6973290" y="2197224"/>
            <a:ext cx="414966" cy="369332"/>
          </a:xfrm>
          <a:prstGeom prst="rect">
            <a:avLst/>
          </a:prstGeom>
          <a:noFill/>
        </p:spPr>
        <p:txBody>
          <a:bodyPr wrap="square" rtlCol="0">
            <a:spAutoFit/>
          </a:bodyPr>
          <a:lstStyle/>
          <a:p>
            <a:r>
              <a:rPr lang="nl-NL" b="1" dirty="0">
                <a:latin typeface="Segoe UI" panose="020B0502040204020203" pitchFamily="34" charset="0"/>
                <a:cs typeface="Segoe UI" panose="020B0502040204020203" pitchFamily="34" charset="0"/>
              </a:rPr>
              <a:t>T.</a:t>
            </a:r>
          </a:p>
        </p:txBody>
      </p:sp>
      <p:sp>
        <p:nvSpPr>
          <p:cNvPr id="34" name="Tekstvak 33">
            <a:extLst>
              <a:ext uri="{FF2B5EF4-FFF2-40B4-BE49-F238E27FC236}">
                <a16:creationId xmlns:a16="http://schemas.microsoft.com/office/drawing/2014/main" id="{96D120B2-F31D-4D91-886F-7FF819248CF2}"/>
              </a:ext>
            </a:extLst>
          </p:cNvPr>
          <p:cNvSpPr txBox="1"/>
          <p:nvPr/>
        </p:nvSpPr>
        <p:spPr>
          <a:xfrm>
            <a:off x="6973290" y="3901532"/>
            <a:ext cx="414966" cy="369332"/>
          </a:xfrm>
          <a:prstGeom prst="rect">
            <a:avLst/>
          </a:prstGeom>
          <a:noFill/>
        </p:spPr>
        <p:txBody>
          <a:bodyPr wrap="square" rtlCol="0">
            <a:spAutoFit/>
          </a:bodyPr>
          <a:lstStyle/>
          <a:p>
            <a:r>
              <a:rPr lang="nl-NL" b="1" dirty="0">
                <a:latin typeface="Segoe UI" panose="020B0502040204020203" pitchFamily="34" charset="0"/>
                <a:cs typeface="Segoe UI" panose="020B0502040204020203" pitchFamily="34" charset="0"/>
              </a:rPr>
              <a:t>A.</a:t>
            </a:r>
          </a:p>
        </p:txBody>
      </p:sp>
      <p:sp>
        <p:nvSpPr>
          <p:cNvPr id="35" name="Tekstvak 34">
            <a:extLst>
              <a:ext uri="{FF2B5EF4-FFF2-40B4-BE49-F238E27FC236}">
                <a16:creationId xmlns:a16="http://schemas.microsoft.com/office/drawing/2014/main" id="{A3E3F150-D5AB-411E-BEF9-5E030B9F1404}"/>
              </a:ext>
            </a:extLst>
          </p:cNvPr>
          <p:cNvSpPr txBox="1"/>
          <p:nvPr/>
        </p:nvSpPr>
        <p:spPr>
          <a:xfrm>
            <a:off x="6973290" y="5604870"/>
            <a:ext cx="414966" cy="369332"/>
          </a:xfrm>
          <a:prstGeom prst="rect">
            <a:avLst/>
          </a:prstGeom>
          <a:noFill/>
        </p:spPr>
        <p:txBody>
          <a:bodyPr wrap="square" rtlCol="0">
            <a:spAutoFit/>
          </a:bodyPr>
          <a:lstStyle/>
          <a:p>
            <a:r>
              <a:rPr lang="nl-NL" b="1" dirty="0">
                <a:latin typeface="Segoe UI" panose="020B0502040204020203" pitchFamily="34" charset="0"/>
                <a:cs typeface="Segoe UI" panose="020B0502040204020203" pitchFamily="34" charset="0"/>
              </a:rPr>
              <a:t>S.</a:t>
            </a:r>
          </a:p>
        </p:txBody>
      </p:sp>
    </p:spTree>
    <p:extLst>
      <p:ext uri="{BB962C8B-B14F-4D97-AF65-F5344CB8AC3E}">
        <p14:creationId xmlns:p14="http://schemas.microsoft.com/office/powerpoint/2010/main" val="9826343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Afbeelding 5">
            <a:extLst>
              <a:ext uri="{FF2B5EF4-FFF2-40B4-BE49-F238E27FC236}">
                <a16:creationId xmlns:a16="http://schemas.microsoft.com/office/drawing/2014/main" id="{6CE8DFFC-9F73-EE3E-5D66-D665F7E8FACE}"/>
              </a:ext>
            </a:extLst>
          </p:cNvPr>
          <p:cNvPicPr>
            <a:picLocks noChangeAspect="1"/>
          </p:cNvPicPr>
          <p:nvPr/>
        </p:nvPicPr>
        <p:blipFill>
          <a:blip r:embed="rId3"/>
          <a:stretch>
            <a:fillRect/>
          </a:stretch>
        </p:blipFill>
        <p:spPr>
          <a:xfrm>
            <a:off x="-88981" y="-5147"/>
            <a:ext cx="6272214" cy="4143038"/>
          </a:xfrm>
          <a:prstGeom prst="rect">
            <a:avLst/>
          </a:prstGeom>
        </p:spPr>
      </p:pic>
      <p:pic>
        <p:nvPicPr>
          <p:cNvPr id="7" name="Afbeelding 6">
            <a:extLst>
              <a:ext uri="{FF2B5EF4-FFF2-40B4-BE49-F238E27FC236}">
                <a16:creationId xmlns:a16="http://schemas.microsoft.com/office/drawing/2014/main" id="{A563EF72-369A-4B22-877C-A9CAAC451958}"/>
              </a:ext>
            </a:extLst>
          </p:cNvPr>
          <p:cNvPicPr>
            <a:picLocks noChangeAspect="1"/>
          </p:cNvPicPr>
          <p:nvPr/>
        </p:nvPicPr>
        <p:blipFill>
          <a:blip r:embed="rId3"/>
          <a:stretch>
            <a:fillRect/>
          </a:stretch>
        </p:blipFill>
        <p:spPr>
          <a:xfrm>
            <a:off x="6132944" y="-5147"/>
            <a:ext cx="6272214" cy="4143038"/>
          </a:xfrm>
          <a:prstGeom prst="rect">
            <a:avLst/>
          </a:prstGeom>
        </p:spPr>
      </p:pic>
      <p:pic>
        <p:nvPicPr>
          <p:cNvPr id="8" name="Afbeelding 7">
            <a:extLst>
              <a:ext uri="{FF2B5EF4-FFF2-40B4-BE49-F238E27FC236}">
                <a16:creationId xmlns:a16="http://schemas.microsoft.com/office/drawing/2014/main" id="{6E7B36FE-1C64-0183-EF41-C0B01FCD288F}"/>
              </a:ext>
            </a:extLst>
          </p:cNvPr>
          <p:cNvPicPr>
            <a:picLocks noChangeAspect="1"/>
          </p:cNvPicPr>
          <p:nvPr/>
        </p:nvPicPr>
        <p:blipFill>
          <a:blip r:embed="rId3"/>
          <a:stretch>
            <a:fillRect/>
          </a:stretch>
        </p:blipFill>
        <p:spPr>
          <a:xfrm>
            <a:off x="-33565" y="4128655"/>
            <a:ext cx="6272214" cy="4143038"/>
          </a:xfrm>
          <a:prstGeom prst="rect">
            <a:avLst/>
          </a:prstGeom>
        </p:spPr>
      </p:pic>
      <p:pic>
        <p:nvPicPr>
          <p:cNvPr id="9" name="Afbeelding 8">
            <a:extLst>
              <a:ext uri="{FF2B5EF4-FFF2-40B4-BE49-F238E27FC236}">
                <a16:creationId xmlns:a16="http://schemas.microsoft.com/office/drawing/2014/main" id="{AD11C601-A3C9-A494-B53D-97B24B86A8E8}"/>
              </a:ext>
            </a:extLst>
          </p:cNvPr>
          <p:cNvPicPr>
            <a:picLocks noChangeAspect="1"/>
          </p:cNvPicPr>
          <p:nvPr/>
        </p:nvPicPr>
        <p:blipFill>
          <a:blip r:embed="rId3"/>
          <a:stretch>
            <a:fillRect/>
          </a:stretch>
        </p:blipFill>
        <p:spPr>
          <a:xfrm>
            <a:off x="6188360" y="4128655"/>
            <a:ext cx="6272214" cy="4143038"/>
          </a:xfrm>
          <a:prstGeom prst="rect">
            <a:avLst/>
          </a:prstGeom>
        </p:spPr>
      </p:pic>
    </p:spTree>
    <p:extLst>
      <p:ext uri="{BB962C8B-B14F-4D97-AF65-F5344CB8AC3E}">
        <p14:creationId xmlns:p14="http://schemas.microsoft.com/office/powerpoint/2010/main" val="41588972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Afbeelding 12">
            <a:extLst>
              <a:ext uri="{FF2B5EF4-FFF2-40B4-BE49-F238E27FC236}">
                <a16:creationId xmlns:a16="http://schemas.microsoft.com/office/drawing/2014/main" id="{405D0F74-BA9C-4ACF-989A-AAA49CF6190E}"/>
              </a:ext>
            </a:extLst>
          </p:cNvPr>
          <p:cNvPicPr>
            <a:picLocks noChangeAspect="1"/>
          </p:cNvPicPr>
          <p:nvPr/>
        </p:nvPicPr>
        <p:blipFill>
          <a:blip r:embed="rId3"/>
          <a:stretch>
            <a:fillRect/>
          </a:stretch>
        </p:blipFill>
        <p:spPr>
          <a:xfrm>
            <a:off x="380103" y="353925"/>
            <a:ext cx="6414397" cy="2790764"/>
          </a:xfrm>
          <a:prstGeom prst="rect">
            <a:avLst/>
          </a:prstGeom>
        </p:spPr>
      </p:pic>
    </p:spTree>
    <p:extLst>
      <p:ext uri="{BB962C8B-B14F-4D97-AF65-F5344CB8AC3E}">
        <p14:creationId xmlns:p14="http://schemas.microsoft.com/office/powerpoint/2010/main" val="8372552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Afbeelding 5">
            <a:extLst>
              <a:ext uri="{FF2B5EF4-FFF2-40B4-BE49-F238E27FC236}">
                <a16:creationId xmlns:a16="http://schemas.microsoft.com/office/drawing/2014/main" id="{6CE8DFFC-9F73-EE3E-5D66-D665F7E8FACE}"/>
              </a:ext>
            </a:extLst>
          </p:cNvPr>
          <p:cNvPicPr>
            <a:picLocks noChangeAspect="1"/>
          </p:cNvPicPr>
          <p:nvPr/>
        </p:nvPicPr>
        <p:blipFill>
          <a:blip r:embed="rId3"/>
          <a:stretch>
            <a:fillRect/>
          </a:stretch>
        </p:blipFill>
        <p:spPr>
          <a:xfrm>
            <a:off x="-88981" y="-5147"/>
            <a:ext cx="6272214" cy="4143038"/>
          </a:xfrm>
          <a:prstGeom prst="rect">
            <a:avLst/>
          </a:prstGeom>
        </p:spPr>
      </p:pic>
      <p:pic>
        <p:nvPicPr>
          <p:cNvPr id="7" name="Afbeelding 6">
            <a:extLst>
              <a:ext uri="{FF2B5EF4-FFF2-40B4-BE49-F238E27FC236}">
                <a16:creationId xmlns:a16="http://schemas.microsoft.com/office/drawing/2014/main" id="{A563EF72-369A-4B22-877C-A9CAAC451958}"/>
              </a:ext>
            </a:extLst>
          </p:cNvPr>
          <p:cNvPicPr>
            <a:picLocks noChangeAspect="1"/>
          </p:cNvPicPr>
          <p:nvPr/>
        </p:nvPicPr>
        <p:blipFill>
          <a:blip r:embed="rId3"/>
          <a:stretch>
            <a:fillRect/>
          </a:stretch>
        </p:blipFill>
        <p:spPr>
          <a:xfrm>
            <a:off x="6132944" y="-5147"/>
            <a:ext cx="6272214" cy="4143038"/>
          </a:xfrm>
          <a:prstGeom prst="rect">
            <a:avLst/>
          </a:prstGeom>
        </p:spPr>
      </p:pic>
      <p:pic>
        <p:nvPicPr>
          <p:cNvPr id="8" name="Afbeelding 7">
            <a:extLst>
              <a:ext uri="{FF2B5EF4-FFF2-40B4-BE49-F238E27FC236}">
                <a16:creationId xmlns:a16="http://schemas.microsoft.com/office/drawing/2014/main" id="{6E7B36FE-1C64-0183-EF41-C0B01FCD288F}"/>
              </a:ext>
            </a:extLst>
          </p:cNvPr>
          <p:cNvPicPr>
            <a:picLocks noChangeAspect="1"/>
          </p:cNvPicPr>
          <p:nvPr/>
        </p:nvPicPr>
        <p:blipFill>
          <a:blip r:embed="rId3"/>
          <a:stretch>
            <a:fillRect/>
          </a:stretch>
        </p:blipFill>
        <p:spPr>
          <a:xfrm>
            <a:off x="-33565" y="4128655"/>
            <a:ext cx="6272214" cy="4143038"/>
          </a:xfrm>
          <a:prstGeom prst="rect">
            <a:avLst/>
          </a:prstGeom>
        </p:spPr>
      </p:pic>
      <p:pic>
        <p:nvPicPr>
          <p:cNvPr id="9" name="Afbeelding 8">
            <a:extLst>
              <a:ext uri="{FF2B5EF4-FFF2-40B4-BE49-F238E27FC236}">
                <a16:creationId xmlns:a16="http://schemas.microsoft.com/office/drawing/2014/main" id="{AD11C601-A3C9-A494-B53D-97B24B86A8E8}"/>
              </a:ext>
            </a:extLst>
          </p:cNvPr>
          <p:cNvPicPr>
            <a:picLocks noChangeAspect="1"/>
          </p:cNvPicPr>
          <p:nvPr/>
        </p:nvPicPr>
        <p:blipFill>
          <a:blip r:embed="rId3"/>
          <a:stretch>
            <a:fillRect/>
          </a:stretch>
        </p:blipFill>
        <p:spPr>
          <a:xfrm>
            <a:off x="6188360" y="4128655"/>
            <a:ext cx="6272214" cy="4143038"/>
          </a:xfrm>
          <a:prstGeom prst="rect">
            <a:avLst/>
          </a:prstGeom>
        </p:spPr>
      </p:pic>
    </p:spTree>
    <p:extLst>
      <p:ext uri="{BB962C8B-B14F-4D97-AF65-F5344CB8AC3E}">
        <p14:creationId xmlns:p14="http://schemas.microsoft.com/office/powerpoint/2010/main" val="25229777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Afbeelding 14">
            <a:extLst>
              <a:ext uri="{FF2B5EF4-FFF2-40B4-BE49-F238E27FC236}">
                <a16:creationId xmlns:a16="http://schemas.microsoft.com/office/drawing/2014/main" id="{056444C7-F6D7-4EE1-A4ED-8083537C194C}"/>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57986" y="474921"/>
            <a:ext cx="1909359" cy="2782050"/>
          </a:xfrm>
          <a:prstGeom prst="rect">
            <a:avLst/>
          </a:prstGeom>
          <a:noFill/>
          <a:ln w="28575" cmpd="sng">
            <a:solidFill>
              <a:srgbClr val="FF0000"/>
            </a:solidFill>
            <a:prstDash val="sysDash"/>
          </a:ln>
        </p:spPr>
      </p:pic>
      <p:pic>
        <p:nvPicPr>
          <p:cNvPr id="19" name="Afbeelding 18">
            <a:extLst>
              <a:ext uri="{FF2B5EF4-FFF2-40B4-BE49-F238E27FC236}">
                <a16:creationId xmlns:a16="http://schemas.microsoft.com/office/drawing/2014/main" id="{7719FF3E-4C7A-4A66-B292-A97A59E3012A}"/>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2378703" y="474921"/>
            <a:ext cx="1990177" cy="2782050"/>
          </a:xfrm>
          <a:prstGeom prst="rect">
            <a:avLst/>
          </a:prstGeom>
          <a:noFill/>
          <a:ln w="28575">
            <a:solidFill>
              <a:srgbClr val="FF0000"/>
            </a:solidFill>
            <a:prstDash val="sysDash"/>
          </a:ln>
        </p:spPr>
      </p:pic>
      <p:pic>
        <p:nvPicPr>
          <p:cNvPr id="20" name="Afbeelding 19">
            <a:extLst>
              <a:ext uri="{FF2B5EF4-FFF2-40B4-BE49-F238E27FC236}">
                <a16:creationId xmlns:a16="http://schemas.microsoft.com/office/drawing/2014/main" id="{28888FDD-47E0-4319-A63F-CEF458BEEE9E}"/>
              </a:ext>
            </a:extLst>
          </p:cNvPr>
          <p:cNvPicPr/>
          <p:nvPr/>
        </p:nvPicPr>
        <p:blipFill>
          <a:blip r:embed="rId5">
            <a:extLst>
              <a:ext uri="{28A0092B-C50C-407E-A947-70E740481C1C}">
                <a14:useLocalDpi xmlns:a14="http://schemas.microsoft.com/office/drawing/2010/main" val="0"/>
              </a:ext>
            </a:extLst>
          </a:blip>
          <a:srcRect/>
          <a:stretch>
            <a:fillRect/>
          </a:stretch>
        </p:blipFill>
        <p:spPr bwMode="auto">
          <a:xfrm>
            <a:off x="4629609" y="1343600"/>
            <a:ext cx="2535698" cy="1913370"/>
          </a:xfrm>
          <a:prstGeom prst="rect">
            <a:avLst/>
          </a:prstGeom>
          <a:noFill/>
          <a:ln w="28575">
            <a:solidFill>
              <a:srgbClr val="7030A0"/>
            </a:solidFill>
            <a:prstDash val="sysDot"/>
          </a:ln>
        </p:spPr>
      </p:pic>
      <p:pic>
        <p:nvPicPr>
          <p:cNvPr id="21" name="Afbeelding 20">
            <a:extLst>
              <a:ext uri="{FF2B5EF4-FFF2-40B4-BE49-F238E27FC236}">
                <a16:creationId xmlns:a16="http://schemas.microsoft.com/office/drawing/2014/main" id="{72ACF5A2-9F0D-497C-B214-F52A1AD4CFD9}"/>
              </a:ext>
            </a:extLst>
          </p:cNvPr>
          <p:cNvPicPr/>
          <p:nvPr/>
        </p:nvPicPr>
        <p:blipFill>
          <a:blip r:embed="rId6">
            <a:extLst>
              <a:ext uri="{28A0092B-C50C-407E-A947-70E740481C1C}">
                <a14:useLocalDpi xmlns:a14="http://schemas.microsoft.com/office/drawing/2010/main" val="0"/>
              </a:ext>
            </a:extLst>
          </a:blip>
          <a:srcRect/>
          <a:stretch>
            <a:fillRect/>
          </a:stretch>
        </p:blipFill>
        <p:spPr bwMode="auto">
          <a:xfrm>
            <a:off x="7426036" y="1343601"/>
            <a:ext cx="2353484" cy="1913369"/>
          </a:xfrm>
          <a:prstGeom prst="rect">
            <a:avLst/>
          </a:prstGeom>
          <a:noFill/>
          <a:ln w="28575">
            <a:solidFill>
              <a:srgbClr val="7030A0"/>
            </a:solidFill>
            <a:prstDash val="sysDot"/>
          </a:ln>
        </p:spPr>
      </p:pic>
      <p:pic>
        <p:nvPicPr>
          <p:cNvPr id="22" name="Afbeelding 21">
            <a:extLst>
              <a:ext uri="{FF2B5EF4-FFF2-40B4-BE49-F238E27FC236}">
                <a16:creationId xmlns:a16="http://schemas.microsoft.com/office/drawing/2014/main" id="{5655B2B6-A036-499E-A661-6362E6F45DA0}"/>
              </a:ext>
            </a:extLst>
          </p:cNvPr>
          <p:cNvPicPr/>
          <p:nvPr/>
        </p:nvPicPr>
        <p:blipFill>
          <a:blip r:embed="rId7">
            <a:extLst>
              <a:ext uri="{28A0092B-C50C-407E-A947-70E740481C1C}">
                <a14:useLocalDpi xmlns:a14="http://schemas.microsoft.com/office/drawing/2010/main" val="0"/>
              </a:ext>
            </a:extLst>
          </a:blip>
          <a:srcRect/>
          <a:stretch>
            <a:fillRect/>
          </a:stretch>
        </p:blipFill>
        <p:spPr bwMode="auto">
          <a:xfrm>
            <a:off x="4662739" y="3601030"/>
            <a:ext cx="2321143" cy="1832725"/>
          </a:xfrm>
          <a:prstGeom prst="rect">
            <a:avLst/>
          </a:prstGeom>
          <a:noFill/>
          <a:ln w="28575">
            <a:solidFill>
              <a:srgbClr val="00B050"/>
            </a:solidFill>
            <a:prstDash val="dash"/>
          </a:ln>
        </p:spPr>
      </p:pic>
      <p:pic>
        <p:nvPicPr>
          <p:cNvPr id="23" name="Afbeelding 22">
            <a:extLst>
              <a:ext uri="{FF2B5EF4-FFF2-40B4-BE49-F238E27FC236}">
                <a16:creationId xmlns:a16="http://schemas.microsoft.com/office/drawing/2014/main" id="{CD20673B-2FA5-4259-8C9F-24C1C34F5812}"/>
              </a:ext>
            </a:extLst>
          </p:cNvPr>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292305" y="3601029"/>
            <a:ext cx="2445067" cy="1832725"/>
          </a:xfrm>
          <a:prstGeom prst="rect">
            <a:avLst/>
          </a:prstGeom>
          <a:noFill/>
          <a:ln w="28575">
            <a:solidFill>
              <a:srgbClr val="00B050"/>
            </a:solidFill>
            <a:prstDash val="dash"/>
          </a:ln>
        </p:spPr>
      </p:pic>
      <p:pic>
        <p:nvPicPr>
          <p:cNvPr id="24" name="Afbeelding 23">
            <a:extLst>
              <a:ext uri="{FF2B5EF4-FFF2-40B4-BE49-F238E27FC236}">
                <a16:creationId xmlns:a16="http://schemas.microsoft.com/office/drawing/2014/main" id="{4C73AC38-F169-482C-B4B4-2A0B4BC55FC6}"/>
              </a:ext>
            </a:extLst>
          </p:cNvPr>
          <p:cNvPicPr/>
          <p:nvPr/>
        </p:nvPicPr>
        <p:blipFill>
          <a:blip r:embed="rId9">
            <a:extLst>
              <a:ext uri="{28A0092B-C50C-407E-A947-70E740481C1C}">
                <a14:useLocalDpi xmlns:a14="http://schemas.microsoft.com/office/drawing/2010/main" val="0"/>
              </a:ext>
            </a:extLst>
          </a:blip>
          <a:srcRect/>
          <a:stretch>
            <a:fillRect/>
          </a:stretch>
        </p:blipFill>
        <p:spPr bwMode="auto">
          <a:xfrm>
            <a:off x="94666" y="3601030"/>
            <a:ext cx="1975614" cy="1869843"/>
          </a:xfrm>
          <a:prstGeom prst="rect">
            <a:avLst/>
          </a:prstGeom>
          <a:noFill/>
          <a:ln w="28575">
            <a:solidFill>
              <a:schemeClr val="accent2"/>
            </a:solidFill>
            <a:prstDash val="lgDash"/>
          </a:ln>
        </p:spPr>
      </p:pic>
      <p:pic>
        <p:nvPicPr>
          <p:cNvPr id="25" name="Afbeelding 24">
            <a:extLst>
              <a:ext uri="{FF2B5EF4-FFF2-40B4-BE49-F238E27FC236}">
                <a16:creationId xmlns:a16="http://schemas.microsoft.com/office/drawing/2014/main" id="{046198E2-5F67-4C4D-97AD-E5522B140B13}"/>
              </a:ext>
            </a:extLst>
          </p:cNvPr>
          <p:cNvPicPr/>
          <p:nvPr/>
        </p:nvPicPr>
        <p:blipFill>
          <a:blip r:embed="rId10">
            <a:extLst>
              <a:ext uri="{28A0092B-C50C-407E-A947-70E740481C1C}">
                <a14:useLocalDpi xmlns:a14="http://schemas.microsoft.com/office/drawing/2010/main" val="0"/>
              </a:ext>
            </a:extLst>
          </a:blip>
          <a:stretch>
            <a:fillRect/>
          </a:stretch>
        </p:blipFill>
        <p:spPr>
          <a:xfrm>
            <a:off x="2378703" y="3601030"/>
            <a:ext cx="1975613" cy="1869843"/>
          </a:xfrm>
          <a:prstGeom prst="rect">
            <a:avLst/>
          </a:prstGeom>
          <a:ln w="28575">
            <a:solidFill>
              <a:schemeClr val="accent2"/>
            </a:solidFill>
            <a:prstDash val="lgDash"/>
          </a:ln>
        </p:spPr>
      </p:pic>
    </p:spTree>
    <p:extLst>
      <p:ext uri="{BB962C8B-B14F-4D97-AF65-F5344CB8AC3E}">
        <p14:creationId xmlns:p14="http://schemas.microsoft.com/office/powerpoint/2010/main" val="33212109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Afbeelding 5">
            <a:extLst>
              <a:ext uri="{FF2B5EF4-FFF2-40B4-BE49-F238E27FC236}">
                <a16:creationId xmlns:a16="http://schemas.microsoft.com/office/drawing/2014/main" id="{6CE8DFFC-9F73-EE3E-5D66-D665F7E8FACE}"/>
              </a:ext>
            </a:extLst>
          </p:cNvPr>
          <p:cNvPicPr>
            <a:picLocks noChangeAspect="1"/>
          </p:cNvPicPr>
          <p:nvPr/>
        </p:nvPicPr>
        <p:blipFill>
          <a:blip r:embed="rId3"/>
          <a:stretch>
            <a:fillRect/>
          </a:stretch>
        </p:blipFill>
        <p:spPr>
          <a:xfrm>
            <a:off x="-88981" y="-5147"/>
            <a:ext cx="6272214" cy="4143038"/>
          </a:xfrm>
          <a:prstGeom prst="rect">
            <a:avLst/>
          </a:prstGeom>
        </p:spPr>
      </p:pic>
      <p:pic>
        <p:nvPicPr>
          <p:cNvPr id="7" name="Afbeelding 6">
            <a:extLst>
              <a:ext uri="{FF2B5EF4-FFF2-40B4-BE49-F238E27FC236}">
                <a16:creationId xmlns:a16="http://schemas.microsoft.com/office/drawing/2014/main" id="{A563EF72-369A-4B22-877C-A9CAAC451958}"/>
              </a:ext>
            </a:extLst>
          </p:cNvPr>
          <p:cNvPicPr>
            <a:picLocks noChangeAspect="1"/>
          </p:cNvPicPr>
          <p:nvPr/>
        </p:nvPicPr>
        <p:blipFill>
          <a:blip r:embed="rId3"/>
          <a:stretch>
            <a:fillRect/>
          </a:stretch>
        </p:blipFill>
        <p:spPr>
          <a:xfrm>
            <a:off x="6132944" y="-5147"/>
            <a:ext cx="6272214" cy="4143038"/>
          </a:xfrm>
          <a:prstGeom prst="rect">
            <a:avLst/>
          </a:prstGeom>
        </p:spPr>
      </p:pic>
      <p:pic>
        <p:nvPicPr>
          <p:cNvPr id="8" name="Afbeelding 7">
            <a:extLst>
              <a:ext uri="{FF2B5EF4-FFF2-40B4-BE49-F238E27FC236}">
                <a16:creationId xmlns:a16="http://schemas.microsoft.com/office/drawing/2014/main" id="{6E7B36FE-1C64-0183-EF41-C0B01FCD288F}"/>
              </a:ext>
            </a:extLst>
          </p:cNvPr>
          <p:cNvPicPr>
            <a:picLocks noChangeAspect="1"/>
          </p:cNvPicPr>
          <p:nvPr/>
        </p:nvPicPr>
        <p:blipFill>
          <a:blip r:embed="rId3"/>
          <a:stretch>
            <a:fillRect/>
          </a:stretch>
        </p:blipFill>
        <p:spPr>
          <a:xfrm>
            <a:off x="-33565" y="4128655"/>
            <a:ext cx="6272214" cy="4143038"/>
          </a:xfrm>
          <a:prstGeom prst="rect">
            <a:avLst/>
          </a:prstGeom>
        </p:spPr>
      </p:pic>
      <p:pic>
        <p:nvPicPr>
          <p:cNvPr id="9" name="Afbeelding 8">
            <a:extLst>
              <a:ext uri="{FF2B5EF4-FFF2-40B4-BE49-F238E27FC236}">
                <a16:creationId xmlns:a16="http://schemas.microsoft.com/office/drawing/2014/main" id="{AD11C601-A3C9-A494-B53D-97B24B86A8E8}"/>
              </a:ext>
            </a:extLst>
          </p:cNvPr>
          <p:cNvPicPr>
            <a:picLocks noChangeAspect="1"/>
          </p:cNvPicPr>
          <p:nvPr/>
        </p:nvPicPr>
        <p:blipFill>
          <a:blip r:embed="rId3"/>
          <a:stretch>
            <a:fillRect/>
          </a:stretch>
        </p:blipFill>
        <p:spPr>
          <a:xfrm>
            <a:off x="6188360" y="4128655"/>
            <a:ext cx="6272214" cy="4143038"/>
          </a:xfrm>
          <a:prstGeom prst="rect">
            <a:avLst/>
          </a:prstGeom>
        </p:spPr>
      </p:pic>
    </p:spTree>
    <p:extLst>
      <p:ext uri="{BB962C8B-B14F-4D97-AF65-F5344CB8AC3E}">
        <p14:creationId xmlns:p14="http://schemas.microsoft.com/office/powerpoint/2010/main" val="17785055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3302D901-352F-44EA-BD99-2C7B56C24EB2}"/>
              </a:ext>
            </a:extLst>
          </p:cNvPr>
          <p:cNvSpPr>
            <a:spLocks noGrp="1"/>
          </p:cNvSpPr>
          <p:nvPr>
            <p:ph idx="1"/>
          </p:nvPr>
        </p:nvSpPr>
        <p:spPr>
          <a:xfrm>
            <a:off x="587078" y="920018"/>
            <a:ext cx="7241931" cy="4153144"/>
          </a:xfrm>
        </p:spPr>
        <p:txBody>
          <a:bodyPr>
            <a:normAutofit/>
          </a:bodyPr>
          <a:lstStyle/>
          <a:p>
            <a:pPr marL="176213" indent="0">
              <a:buNone/>
            </a:pPr>
            <a:r>
              <a:rPr lang="nl-NL" sz="2000" dirty="0">
                <a:latin typeface="Segoe UI" panose="020B0502040204020203" pitchFamily="34" charset="0"/>
                <a:cs typeface="Segoe UI" panose="020B0502040204020203" pitchFamily="34" charset="0"/>
              </a:rPr>
              <a:t>Door goed handschoen gebruik kan meneer Singh zonder infectie snel verder herstellen. </a:t>
            </a:r>
            <a:r>
              <a:rPr lang="nl-NL" sz="2000" b="1" dirty="0">
                <a:latin typeface="Segoe UI" panose="020B0502040204020203" pitchFamily="34" charset="0"/>
                <a:cs typeface="Segoe UI" panose="020B0502040204020203" pitchFamily="34" charset="0"/>
              </a:rPr>
              <a:t>Goed gedaan! </a:t>
            </a:r>
          </a:p>
          <a:p>
            <a:pPr marL="176213" indent="0">
              <a:buNone/>
            </a:pPr>
            <a:endParaRPr lang="nl-NL" sz="1400" b="1" dirty="0">
              <a:latin typeface="Segoe UI" panose="020B0502040204020203" pitchFamily="34" charset="0"/>
              <a:cs typeface="Segoe UI" panose="020B0502040204020203" pitchFamily="34" charset="0"/>
            </a:endParaRPr>
          </a:p>
          <a:p>
            <a:pPr marL="176213" indent="0">
              <a:spcBef>
                <a:spcPts val="0"/>
              </a:spcBef>
              <a:buNone/>
            </a:pPr>
            <a:r>
              <a:rPr lang="nl-NL" sz="2000" dirty="0">
                <a:latin typeface="Segoe UI" panose="020B0502040204020203" pitchFamily="34" charset="0"/>
                <a:cs typeface="Segoe UI" panose="020B0502040204020203" pitchFamily="34" charset="0"/>
              </a:rPr>
              <a:t>Maar waar zat (of zit…) het onnodig handschoengebruik? </a:t>
            </a:r>
          </a:p>
          <a:p>
            <a:pPr marL="176213" indent="0">
              <a:spcBef>
                <a:spcPts val="0"/>
              </a:spcBef>
              <a:buNone/>
            </a:pPr>
            <a:r>
              <a:rPr lang="nl-NL" sz="2000" dirty="0">
                <a:latin typeface="Segoe UI" panose="020B0502040204020203" pitchFamily="34" charset="0"/>
                <a:cs typeface="Segoe UI" panose="020B0502040204020203" pitchFamily="34" charset="0"/>
              </a:rPr>
              <a:t>Scan de QR code en vul in: </a:t>
            </a:r>
          </a:p>
          <a:p>
            <a:pPr marL="0" indent="0">
              <a:buNone/>
            </a:pPr>
            <a:endParaRPr lang="nl-NL" sz="2000" dirty="0">
              <a:latin typeface="Segoe UI" panose="020B0502040204020203" pitchFamily="34" charset="0"/>
              <a:cs typeface="Segoe UI" panose="020B0502040204020203" pitchFamily="34" charset="0"/>
            </a:endParaRPr>
          </a:p>
        </p:txBody>
      </p:sp>
      <p:sp>
        <p:nvSpPr>
          <p:cNvPr id="8" name="Rechthoek 7">
            <a:extLst>
              <a:ext uri="{FF2B5EF4-FFF2-40B4-BE49-F238E27FC236}">
                <a16:creationId xmlns:a16="http://schemas.microsoft.com/office/drawing/2014/main" id="{1B4E7E22-1044-47C7-A889-8D8DA9B05571}"/>
              </a:ext>
            </a:extLst>
          </p:cNvPr>
          <p:cNvSpPr/>
          <p:nvPr/>
        </p:nvSpPr>
        <p:spPr>
          <a:xfrm>
            <a:off x="587078" y="703385"/>
            <a:ext cx="7114984" cy="4369777"/>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9" name="Afbeelding 8" descr="Afwijkingen voor de verpakking van Risicohoudend Medisch Afval | Groep IDEWE">
            <a:extLst>
              <a:ext uri="{FF2B5EF4-FFF2-40B4-BE49-F238E27FC236}">
                <a16:creationId xmlns:a16="http://schemas.microsoft.com/office/drawing/2014/main" id="{F5FC2F4D-67C2-4A09-8C2B-D4C1BEEF1605}"/>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68337" y="2787989"/>
            <a:ext cx="3176666" cy="2111855"/>
          </a:xfrm>
          <a:prstGeom prst="rect">
            <a:avLst/>
          </a:prstGeom>
          <a:noFill/>
          <a:ln>
            <a:noFill/>
          </a:ln>
        </p:spPr>
      </p:pic>
      <p:sp>
        <p:nvSpPr>
          <p:cNvPr id="2" name="Rechthoek 1">
            <a:extLst>
              <a:ext uri="{FF2B5EF4-FFF2-40B4-BE49-F238E27FC236}">
                <a16:creationId xmlns:a16="http://schemas.microsoft.com/office/drawing/2014/main" id="{69E84278-263A-4937-B0DE-3FA9ED324485}"/>
              </a:ext>
            </a:extLst>
          </p:cNvPr>
          <p:cNvSpPr/>
          <p:nvPr/>
        </p:nvSpPr>
        <p:spPr>
          <a:xfrm>
            <a:off x="4684542" y="2321169"/>
            <a:ext cx="2686929" cy="2578675"/>
          </a:xfrm>
          <a:prstGeom prst="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solidFill>
                  <a:schemeClr val="tx1"/>
                </a:solidFill>
                <a:highlight>
                  <a:srgbClr val="FFFF00"/>
                </a:highlight>
              </a:rPr>
              <a:t>&lt;plaats hier jullie eigen QR-code. Deze maak je makkelijk op bijvoorbeeld </a:t>
            </a:r>
            <a:r>
              <a:rPr lang="nl-NL" dirty="0">
                <a:solidFill>
                  <a:schemeClr val="tx1"/>
                </a:solidFill>
                <a:highlight>
                  <a:srgbClr val="FFFF00"/>
                </a:highlight>
                <a:hlinkClick r:id="rId4">
                  <a:extLst>
                    <a:ext uri="{A12FA001-AC4F-418D-AE19-62706E023703}">
                      <ahyp:hlinkClr xmlns:ahyp="http://schemas.microsoft.com/office/drawing/2018/hyperlinkcolor" val="tx"/>
                    </a:ext>
                  </a:extLst>
                </a:hlinkClick>
              </a:rPr>
              <a:t>deze site</a:t>
            </a:r>
            <a:r>
              <a:rPr lang="nl-NL" dirty="0">
                <a:solidFill>
                  <a:schemeClr val="tx1"/>
                </a:solidFill>
                <a:highlight>
                  <a:srgbClr val="FFFF00"/>
                </a:highlight>
              </a:rPr>
              <a:t>&gt; </a:t>
            </a:r>
          </a:p>
        </p:txBody>
      </p:sp>
    </p:spTree>
    <p:extLst>
      <p:ext uri="{BB962C8B-B14F-4D97-AF65-F5344CB8AC3E}">
        <p14:creationId xmlns:p14="http://schemas.microsoft.com/office/powerpoint/2010/main" val="9341380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Afbeelding 5">
            <a:extLst>
              <a:ext uri="{FF2B5EF4-FFF2-40B4-BE49-F238E27FC236}">
                <a16:creationId xmlns:a16="http://schemas.microsoft.com/office/drawing/2014/main" id="{6CE8DFFC-9F73-EE3E-5D66-D665F7E8FACE}"/>
              </a:ext>
            </a:extLst>
          </p:cNvPr>
          <p:cNvPicPr>
            <a:picLocks noChangeAspect="1"/>
          </p:cNvPicPr>
          <p:nvPr/>
        </p:nvPicPr>
        <p:blipFill>
          <a:blip r:embed="rId3"/>
          <a:stretch>
            <a:fillRect/>
          </a:stretch>
        </p:blipFill>
        <p:spPr>
          <a:xfrm>
            <a:off x="-88981" y="-5147"/>
            <a:ext cx="6272214" cy="4143038"/>
          </a:xfrm>
          <a:prstGeom prst="rect">
            <a:avLst/>
          </a:prstGeom>
        </p:spPr>
      </p:pic>
      <p:pic>
        <p:nvPicPr>
          <p:cNvPr id="7" name="Afbeelding 6">
            <a:extLst>
              <a:ext uri="{FF2B5EF4-FFF2-40B4-BE49-F238E27FC236}">
                <a16:creationId xmlns:a16="http://schemas.microsoft.com/office/drawing/2014/main" id="{A563EF72-369A-4B22-877C-A9CAAC451958}"/>
              </a:ext>
            </a:extLst>
          </p:cNvPr>
          <p:cNvPicPr>
            <a:picLocks noChangeAspect="1"/>
          </p:cNvPicPr>
          <p:nvPr/>
        </p:nvPicPr>
        <p:blipFill>
          <a:blip r:embed="rId3"/>
          <a:stretch>
            <a:fillRect/>
          </a:stretch>
        </p:blipFill>
        <p:spPr>
          <a:xfrm>
            <a:off x="6132944" y="-5147"/>
            <a:ext cx="6272214" cy="4143038"/>
          </a:xfrm>
          <a:prstGeom prst="rect">
            <a:avLst/>
          </a:prstGeom>
        </p:spPr>
      </p:pic>
      <p:pic>
        <p:nvPicPr>
          <p:cNvPr id="8" name="Afbeelding 7">
            <a:extLst>
              <a:ext uri="{FF2B5EF4-FFF2-40B4-BE49-F238E27FC236}">
                <a16:creationId xmlns:a16="http://schemas.microsoft.com/office/drawing/2014/main" id="{6E7B36FE-1C64-0183-EF41-C0B01FCD288F}"/>
              </a:ext>
            </a:extLst>
          </p:cNvPr>
          <p:cNvPicPr>
            <a:picLocks noChangeAspect="1"/>
          </p:cNvPicPr>
          <p:nvPr/>
        </p:nvPicPr>
        <p:blipFill>
          <a:blip r:embed="rId3"/>
          <a:stretch>
            <a:fillRect/>
          </a:stretch>
        </p:blipFill>
        <p:spPr>
          <a:xfrm>
            <a:off x="-33565" y="4128655"/>
            <a:ext cx="6272214" cy="4143038"/>
          </a:xfrm>
          <a:prstGeom prst="rect">
            <a:avLst/>
          </a:prstGeom>
        </p:spPr>
      </p:pic>
      <p:pic>
        <p:nvPicPr>
          <p:cNvPr id="9" name="Afbeelding 8">
            <a:extLst>
              <a:ext uri="{FF2B5EF4-FFF2-40B4-BE49-F238E27FC236}">
                <a16:creationId xmlns:a16="http://schemas.microsoft.com/office/drawing/2014/main" id="{AD11C601-A3C9-A494-B53D-97B24B86A8E8}"/>
              </a:ext>
            </a:extLst>
          </p:cNvPr>
          <p:cNvPicPr>
            <a:picLocks noChangeAspect="1"/>
          </p:cNvPicPr>
          <p:nvPr/>
        </p:nvPicPr>
        <p:blipFill>
          <a:blip r:embed="rId3"/>
          <a:stretch>
            <a:fillRect/>
          </a:stretch>
        </p:blipFill>
        <p:spPr>
          <a:xfrm>
            <a:off x="6188360" y="4128655"/>
            <a:ext cx="6272214" cy="4143038"/>
          </a:xfrm>
          <a:prstGeom prst="rect">
            <a:avLst/>
          </a:prstGeom>
        </p:spPr>
      </p:pic>
    </p:spTree>
    <p:extLst>
      <p:ext uri="{BB962C8B-B14F-4D97-AF65-F5344CB8AC3E}">
        <p14:creationId xmlns:p14="http://schemas.microsoft.com/office/powerpoint/2010/main" val="19002113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Afbeelding 5">
            <a:extLst>
              <a:ext uri="{FF2B5EF4-FFF2-40B4-BE49-F238E27FC236}">
                <a16:creationId xmlns:a16="http://schemas.microsoft.com/office/drawing/2014/main" id="{6F333AED-DDF5-4876-8D8A-96B725EAEA19}"/>
              </a:ext>
            </a:extLst>
          </p:cNvPr>
          <p:cNvPicPr>
            <a:picLocks noChangeAspect="1"/>
          </p:cNvPicPr>
          <p:nvPr/>
        </p:nvPicPr>
        <p:blipFill rotWithShape="1">
          <a:blip r:embed="rId3"/>
          <a:srcRect t="51699"/>
          <a:stretch/>
        </p:blipFill>
        <p:spPr>
          <a:xfrm rot="10800000">
            <a:off x="595416" y="3068827"/>
            <a:ext cx="4145711" cy="2157437"/>
          </a:xfrm>
          <a:prstGeom prst="rect">
            <a:avLst/>
          </a:prstGeom>
        </p:spPr>
      </p:pic>
      <p:pic>
        <p:nvPicPr>
          <p:cNvPr id="16" name="Afbeelding 15">
            <a:extLst>
              <a:ext uri="{FF2B5EF4-FFF2-40B4-BE49-F238E27FC236}">
                <a16:creationId xmlns:a16="http://schemas.microsoft.com/office/drawing/2014/main" id="{4FDD6EF4-AD42-49EA-92BF-C3914D98D140}"/>
              </a:ext>
            </a:extLst>
          </p:cNvPr>
          <p:cNvPicPr>
            <a:picLocks noChangeAspect="1"/>
          </p:cNvPicPr>
          <p:nvPr/>
        </p:nvPicPr>
        <p:blipFill rotWithShape="1">
          <a:blip r:embed="rId3"/>
          <a:srcRect b="51699"/>
          <a:stretch/>
        </p:blipFill>
        <p:spPr>
          <a:xfrm>
            <a:off x="617718" y="1008618"/>
            <a:ext cx="4145712" cy="2157437"/>
          </a:xfrm>
          <a:prstGeom prst="rect">
            <a:avLst/>
          </a:prstGeom>
        </p:spPr>
      </p:pic>
      <p:sp>
        <p:nvSpPr>
          <p:cNvPr id="7" name="Tijdelijke aanduiding voor inhoud 2">
            <a:extLst>
              <a:ext uri="{FF2B5EF4-FFF2-40B4-BE49-F238E27FC236}">
                <a16:creationId xmlns:a16="http://schemas.microsoft.com/office/drawing/2014/main" id="{652EA273-F4A3-42C4-9455-B406A19C2C28}"/>
              </a:ext>
            </a:extLst>
          </p:cNvPr>
          <p:cNvSpPr txBox="1">
            <a:spLocks/>
          </p:cNvSpPr>
          <p:nvPr/>
        </p:nvSpPr>
        <p:spPr>
          <a:xfrm>
            <a:off x="5802646" y="2770247"/>
            <a:ext cx="2650888" cy="105530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nl-NL" sz="1600" dirty="0">
                <a:sym typeface="Wingdings" panose="05000000000000000000" pitchFamily="2" charset="2"/>
              </a:rPr>
              <a:t>Uitknippen als één geheel. Daarna dubbelvouwen tot dubbelzijdig kaartje. </a:t>
            </a:r>
            <a:endParaRPr lang="nl-NL" sz="1600" dirty="0"/>
          </a:p>
        </p:txBody>
      </p:sp>
      <p:sp>
        <p:nvSpPr>
          <p:cNvPr id="2" name="Rechteraccolade 1">
            <a:extLst>
              <a:ext uri="{FF2B5EF4-FFF2-40B4-BE49-F238E27FC236}">
                <a16:creationId xmlns:a16="http://schemas.microsoft.com/office/drawing/2014/main" id="{784F3A84-DE1B-4F32-89D8-551792591976}"/>
              </a:ext>
            </a:extLst>
          </p:cNvPr>
          <p:cNvSpPr/>
          <p:nvPr/>
        </p:nvSpPr>
        <p:spPr>
          <a:xfrm>
            <a:off x="5187820" y="989047"/>
            <a:ext cx="405911" cy="4217437"/>
          </a:xfrm>
          <a:prstGeom prst="righ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nl-NL"/>
          </a:p>
        </p:txBody>
      </p:sp>
    </p:spTree>
    <p:extLst>
      <p:ext uri="{BB962C8B-B14F-4D97-AF65-F5344CB8AC3E}">
        <p14:creationId xmlns:p14="http://schemas.microsoft.com/office/powerpoint/2010/main" val="24379492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10922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7E82856-BB1C-4868-847C-F4EFF260362D}"/>
              </a:ext>
            </a:extLst>
          </p:cNvPr>
          <p:cNvSpPr>
            <a:spLocks noGrp="1"/>
          </p:cNvSpPr>
          <p:nvPr>
            <p:ph type="title"/>
          </p:nvPr>
        </p:nvSpPr>
        <p:spPr>
          <a:xfrm>
            <a:off x="681038" y="470355"/>
            <a:ext cx="8543925" cy="643866"/>
          </a:xfrm>
        </p:spPr>
        <p:txBody>
          <a:bodyPr>
            <a:normAutofit/>
          </a:bodyPr>
          <a:lstStyle/>
          <a:p>
            <a:r>
              <a:rPr lang="nl-NL" sz="4000" b="1" dirty="0"/>
              <a:t>Instructie: zelf het spel in elkaar zetten</a:t>
            </a:r>
          </a:p>
        </p:txBody>
      </p:sp>
      <p:sp>
        <p:nvSpPr>
          <p:cNvPr id="3" name="Tijdelijke aanduiding voor inhoud 2">
            <a:extLst>
              <a:ext uri="{FF2B5EF4-FFF2-40B4-BE49-F238E27FC236}">
                <a16:creationId xmlns:a16="http://schemas.microsoft.com/office/drawing/2014/main" id="{6C0DF26E-88F3-4D7D-90CB-8F50202FF4DB}"/>
              </a:ext>
            </a:extLst>
          </p:cNvPr>
          <p:cNvSpPr>
            <a:spLocks noGrp="1"/>
          </p:cNvSpPr>
          <p:nvPr>
            <p:ph idx="1"/>
          </p:nvPr>
        </p:nvSpPr>
        <p:spPr>
          <a:xfrm>
            <a:off x="681038" y="1640114"/>
            <a:ext cx="8543925" cy="4862285"/>
          </a:xfrm>
        </p:spPr>
        <p:txBody>
          <a:bodyPr numCol="1">
            <a:normAutofit/>
          </a:bodyPr>
          <a:lstStyle/>
          <a:p>
            <a:pPr marL="0" indent="0">
              <a:spcBef>
                <a:spcPts val="0"/>
              </a:spcBef>
              <a:buNone/>
            </a:pPr>
            <a:r>
              <a:rPr lang="nl-NL" sz="2000" dirty="0"/>
              <a:t>In het Diakonessenhuis Utrecht zetten we met veel plezier en succes het escapespel correct handschoengebruik in. Hierbij de handleiding hoe jullie het spel zelf in elkaar kunnen zetten en kunnen gebruiken. </a:t>
            </a:r>
          </a:p>
          <a:p>
            <a:pPr marL="0" indent="0">
              <a:spcBef>
                <a:spcPts val="0"/>
              </a:spcBef>
              <a:buNone/>
            </a:pPr>
            <a:endParaRPr lang="nl-NL" sz="2000" dirty="0"/>
          </a:p>
          <a:p>
            <a:pPr marL="0" indent="0">
              <a:spcBef>
                <a:spcPts val="0"/>
              </a:spcBef>
              <a:buNone/>
            </a:pPr>
            <a:r>
              <a:rPr lang="nl-NL" sz="2000" b="1" dirty="0"/>
              <a:t>Het doel: </a:t>
            </a:r>
            <a:r>
              <a:rPr lang="nl-NL" sz="2000" dirty="0"/>
              <a:t>Spelers worden zich bewust wanneer wel en wanneer geen handschoenen te gebruiken. Zo zorgen we voor betere </a:t>
            </a:r>
            <a:r>
              <a:rPr lang="nl-NL" sz="2000" u="sng" dirty="0"/>
              <a:t>veiligheid</a:t>
            </a:r>
            <a:r>
              <a:rPr lang="nl-NL" sz="2000" dirty="0"/>
              <a:t> en tegelijk gaan we </a:t>
            </a:r>
            <a:r>
              <a:rPr lang="nl-NL" sz="2000" u="sng" dirty="0"/>
              <a:t>handschoenverspilling</a:t>
            </a:r>
            <a:r>
              <a:rPr lang="nl-NL" sz="2000" dirty="0"/>
              <a:t> </a:t>
            </a:r>
            <a:r>
              <a:rPr lang="nl-NL" sz="2000" u="sng" dirty="0"/>
              <a:t>tegen</a:t>
            </a:r>
            <a:r>
              <a:rPr lang="nl-NL" sz="2000" dirty="0"/>
              <a:t>. Bovendien is het een ludieke en vrolijke manier om </a:t>
            </a:r>
            <a:r>
              <a:rPr lang="nl-NL" sz="2000" u="sng" dirty="0"/>
              <a:t>infectiepreventie</a:t>
            </a:r>
            <a:r>
              <a:rPr lang="nl-NL" sz="2000" dirty="0"/>
              <a:t> onder de aandacht te brengen. Het spel is geschikt voor 3-5 spelers tegelijk. Leuk om 2 spellen tegelijk te laten spelen. </a:t>
            </a:r>
          </a:p>
          <a:p>
            <a:pPr marL="0" indent="0">
              <a:spcBef>
                <a:spcPts val="0"/>
              </a:spcBef>
              <a:buNone/>
            </a:pPr>
            <a:endParaRPr lang="nl-NL" sz="2000" dirty="0"/>
          </a:p>
          <a:p>
            <a:pPr marL="0" indent="0">
              <a:spcBef>
                <a:spcPts val="0"/>
              </a:spcBef>
              <a:buNone/>
            </a:pPr>
            <a:r>
              <a:rPr lang="nl-NL" sz="2000" b="1" dirty="0"/>
              <a:t>Nabespreking:</a:t>
            </a:r>
            <a:r>
              <a:rPr lang="nl-NL" sz="2000" dirty="0"/>
              <a:t> Zorg altijd voor een kort nagesprek met de spelers: wat leerden ze, wat is herkenbaar, waar hebben ze zelf nog iets te verbeteren en –natuurlijk- waar hebben ze vragen over. </a:t>
            </a:r>
          </a:p>
          <a:p>
            <a:pPr marL="0" indent="0">
              <a:spcBef>
                <a:spcPts val="0"/>
              </a:spcBef>
              <a:buNone/>
            </a:pPr>
            <a:endParaRPr lang="nl-NL" sz="2000" dirty="0"/>
          </a:p>
        </p:txBody>
      </p:sp>
    </p:spTree>
    <p:extLst>
      <p:ext uri="{BB962C8B-B14F-4D97-AF65-F5344CB8AC3E}">
        <p14:creationId xmlns:p14="http://schemas.microsoft.com/office/powerpoint/2010/main" val="171002308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kstvak 3"/>
          <p:cNvSpPr txBox="1"/>
          <p:nvPr/>
        </p:nvSpPr>
        <p:spPr>
          <a:xfrm>
            <a:off x="1136577" y="125843"/>
            <a:ext cx="7116464" cy="369332"/>
          </a:xfrm>
          <a:prstGeom prst="rect">
            <a:avLst/>
          </a:prstGeom>
          <a:noFill/>
        </p:spPr>
        <p:txBody>
          <a:bodyPr wrap="square" rtlCol="0">
            <a:spAutoFit/>
          </a:bodyPr>
          <a:lstStyle/>
          <a:p>
            <a:pPr algn="ctr"/>
            <a:r>
              <a:rPr lang="nl-NL" spc="300" dirty="0">
                <a:solidFill>
                  <a:schemeClr val="tx2"/>
                </a:solidFill>
                <a:latin typeface="Abadi" panose="020B0604020104020204" pitchFamily="34" charset="0"/>
              </a:rPr>
              <a:t>RESET instructie Correct handschoengebruik</a:t>
            </a:r>
          </a:p>
        </p:txBody>
      </p:sp>
      <p:sp>
        <p:nvSpPr>
          <p:cNvPr id="9" name="Rechthoek 8"/>
          <p:cNvSpPr/>
          <p:nvPr/>
        </p:nvSpPr>
        <p:spPr>
          <a:xfrm>
            <a:off x="3945858" y="723091"/>
            <a:ext cx="2304256" cy="1415741"/>
          </a:xfrm>
          <a:prstGeom prst="rect">
            <a:avLst/>
          </a:prstGeom>
          <a:solidFill>
            <a:schemeClr val="bg1"/>
          </a:solid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b="1" dirty="0"/>
          </a:p>
        </p:txBody>
      </p:sp>
      <p:sp>
        <p:nvSpPr>
          <p:cNvPr id="13" name="Tekstvak 12"/>
          <p:cNvSpPr txBox="1"/>
          <p:nvPr/>
        </p:nvSpPr>
        <p:spPr>
          <a:xfrm>
            <a:off x="1136576" y="2136480"/>
            <a:ext cx="2467520" cy="523220"/>
          </a:xfrm>
          <a:prstGeom prst="rect">
            <a:avLst/>
          </a:prstGeom>
          <a:noFill/>
        </p:spPr>
        <p:txBody>
          <a:bodyPr wrap="square" rtlCol="0">
            <a:spAutoFit/>
          </a:bodyPr>
          <a:lstStyle/>
          <a:p>
            <a:pPr lvl="0"/>
            <a:r>
              <a:rPr lang="nl-NL" sz="1400" u="sng" dirty="0"/>
              <a:t>Stap 1: </a:t>
            </a:r>
            <a:r>
              <a:rPr lang="nl-NL" sz="1400" dirty="0"/>
              <a:t>Stop in de kleine box:</a:t>
            </a:r>
          </a:p>
          <a:p>
            <a:pPr marL="171450" indent="-171450">
              <a:buFontTx/>
              <a:buChar char="-"/>
            </a:pPr>
            <a:r>
              <a:rPr lang="nl-NL" sz="1400" dirty="0"/>
              <a:t>Kaartje met gefeliciteerd</a:t>
            </a:r>
          </a:p>
        </p:txBody>
      </p:sp>
      <p:sp>
        <p:nvSpPr>
          <p:cNvPr id="14" name="Tekstvak 13"/>
          <p:cNvSpPr txBox="1"/>
          <p:nvPr/>
        </p:nvSpPr>
        <p:spPr>
          <a:xfrm>
            <a:off x="3945858" y="2138832"/>
            <a:ext cx="2323504" cy="1169551"/>
          </a:xfrm>
          <a:prstGeom prst="rect">
            <a:avLst/>
          </a:prstGeom>
          <a:noFill/>
        </p:spPr>
        <p:txBody>
          <a:bodyPr wrap="square" rtlCol="0">
            <a:spAutoFit/>
          </a:bodyPr>
          <a:lstStyle/>
          <a:p>
            <a:pPr lvl="0"/>
            <a:r>
              <a:rPr lang="nl-NL" sz="1400" u="sng" dirty="0"/>
              <a:t>Stap 2: </a:t>
            </a:r>
            <a:r>
              <a:rPr lang="nl-NL" sz="1400" dirty="0"/>
              <a:t>Sluit de kleine box:</a:t>
            </a:r>
          </a:p>
          <a:p>
            <a:pPr marL="177800" lvl="0" indent="-177800">
              <a:buFontTx/>
              <a:buChar char="-"/>
            </a:pPr>
            <a:r>
              <a:rPr lang="nl-NL" sz="1400" dirty="0"/>
              <a:t>Met de </a:t>
            </a:r>
            <a:r>
              <a:rPr lang="nl-NL" sz="1400" dirty="0" err="1"/>
              <a:t>hasp</a:t>
            </a:r>
            <a:r>
              <a:rPr lang="nl-NL" sz="1400" dirty="0"/>
              <a:t> (rood)</a:t>
            </a:r>
          </a:p>
          <a:p>
            <a:pPr marL="171450" indent="-171450">
              <a:buFontTx/>
              <a:buChar char="-"/>
            </a:pPr>
            <a:r>
              <a:rPr lang="nl-NL" sz="1400" dirty="0"/>
              <a:t>Hang aan de </a:t>
            </a:r>
            <a:r>
              <a:rPr lang="nl-NL" sz="1400" dirty="0" err="1"/>
              <a:t>hasp</a:t>
            </a:r>
            <a:r>
              <a:rPr lang="nl-NL" sz="1400" dirty="0"/>
              <a:t>: </a:t>
            </a:r>
          </a:p>
          <a:p>
            <a:pPr marL="628650" lvl="1" indent="-171450">
              <a:buFontTx/>
              <a:buChar char="-"/>
            </a:pPr>
            <a:r>
              <a:rPr lang="nl-NL" sz="1400" dirty="0"/>
              <a:t>4-cijferslot: </a:t>
            </a:r>
            <a:r>
              <a:rPr lang="nl-NL" sz="1400" b="1" dirty="0"/>
              <a:t>8434</a:t>
            </a:r>
          </a:p>
          <a:p>
            <a:pPr marL="628650" lvl="1" indent="-171450">
              <a:buFontTx/>
              <a:buChar char="-"/>
            </a:pPr>
            <a:r>
              <a:rPr lang="nl-NL" sz="1400" dirty="0"/>
              <a:t>3-cijferslot: </a:t>
            </a:r>
            <a:r>
              <a:rPr lang="nl-NL" sz="1400" b="1" dirty="0"/>
              <a:t>678</a:t>
            </a:r>
          </a:p>
        </p:txBody>
      </p:sp>
      <p:sp>
        <p:nvSpPr>
          <p:cNvPr id="16" name="Tekstvak 15"/>
          <p:cNvSpPr txBox="1"/>
          <p:nvPr/>
        </p:nvSpPr>
        <p:spPr>
          <a:xfrm>
            <a:off x="6545006" y="2369091"/>
            <a:ext cx="2520280" cy="954107"/>
          </a:xfrm>
          <a:prstGeom prst="rect">
            <a:avLst/>
          </a:prstGeom>
          <a:noFill/>
        </p:spPr>
        <p:txBody>
          <a:bodyPr wrap="square" rtlCol="0">
            <a:spAutoFit/>
          </a:bodyPr>
          <a:lstStyle/>
          <a:p>
            <a:pPr lvl="0"/>
            <a:r>
              <a:rPr lang="nl-NL" sz="1400" u="sng" dirty="0"/>
              <a:t>Stap 3</a:t>
            </a:r>
            <a:r>
              <a:rPr lang="nl-NL" sz="1400" dirty="0"/>
              <a:t>: Doe in de grote box:</a:t>
            </a:r>
          </a:p>
          <a:p>
            <a:pPr marL="171450" indent="-171450">
              <a:buFontTx/>
              <a:buChar char="-"/>
            </a:pPr>
            <a:r>
              <a:rPr lang="nl-NL" sz="1400" dirty="0"/>
              <a:t>kleine box met </a:t>
            </a:r>
            <a:r>
              <a:rPr lang="nl-NL" sz="1400" dirty="0" err="1"/>
              <a:t>hasp</a:t>
            </a:r>
            <a:r>
              <a:rPr lang="nl-NL" sz="1400" dirty="0"/>
              <a:t> en sloten</a:t>
            </a:r>
          </a:p>
          <a:p>
            <a:pPr marL="171450" indent="-171450">
              <a:buFontTx/>
              <a:buChar char="-"/>
            </a:pPr>
            <a:r>
              <a:rPr lang="nl-NL" sz="1400" dirty="0"/>
              <a:t>zaklamp</a:t>
            </a:r>
          </a:p>
          <a:p>
            <a:pPr marL="171450" indent="-171450">
              <a:buFontTx/>
              <a:buChar char="-"/>
            </a:pPr>
            <a:r>
              <a:rPr lang="nl-NL" sz="1400" dirty="0"/>
              <a:t>kaart met QR-code</a:t>
            </a:r>
          </a:p>
        </p:txBody>
      </p:sp>
      <p:sp>
        <p:nvSpPr>
          <p:cNvPr id="17" name="Tekstvak 16"/>
          <p:cNvSpPr txBox="1"/>
          <p:nvPr/>
        </p:nvSpPr>
        <p:spPr>
          <a:xfrm>
            <a:off x="3999886" y="4862484"/>
            <a:ext cx="5065400" cy="1661993"/>
          </a:xfrm>
          <a:prstGeom prst="rect">
            <a:avLst/>
          </a:prstGeom>
          <a:noFill/>
        </p:spPr>
        <p:txBody>
          <a:bodyPr wrap="square" rtlCol="0">
            <a:spAutoFit/>
          </a:bodyPr>
          <a:lstStyle/>
          <a:p>
            <a:pPr lvl="0"/>
            <a:r>
              <a:rPr lang="nl-NL" sz="1400" u="sng" dirty="0"/>
              <a:t>Stap 5:</a:t>
            </a:r>
            <a:r>
              <a:rPr lang="nl-NL" sz="1400" dirty="0"/>
              <a:t> Doe de overige materialen in de startenvelop: </a:t>
            </a:r>
          </a:p>
          <a:p>
            <a:pPr marL="171450" indent="-171450">
              <a:buFontTx/>
              <a:buChar char="-"/>
            </a:pPr>
            <a:r>
              <a:rPr lang="nl-NL" sz="1400" dirty="0"/>
              <a:t>kaart ‘wel of niet handschoenen’</a:t>
            </a:r>
          </a:p>
          <a:p>
            <a:pPr marL="171450" indent="-171450">
              <a:buFontTx/>
              <a:buChar char="-"/>
            </a:pPr>
            <a:r>
              <a:rPr lang="nl-NL" sz="1400" dirty="0"/>
              <a:t>8 kaartjes zorghandelingen (gekleurde randen)</a:t>
            </a:r>
          </a:p>
          <a:p>
            <a:pPr marL="171450" indent="-171450">
              <a:buFontTx/>
              <a:buChar char="-"/>
            </a:pPr>
            <a:r>
              <a:rPr lang="nl-NL" sz="1400" dirty="0"/>
              <a:t>8 handschoenen</a:t>
            </a:r>
          </a:p>
          <a:p>
            <a:pPr marL="171450" indent="-171450">
              <a:buFontTx/>
              <a:buChar char="-"/>
            </a:pPr>
            <a:r>
              <a:rPr lang="nl-NL" sz="1400" dirty="0"/>
              <a:t>5 foto’s + 6 tekstkaartjes puzzel  fout gebruik (oranje randen)</a:t>
            </a:r>
          </a:p>
          <a:p>
            <a:pPr marL="171450" indent="-171450">
              <a:buFontTx/>
              <a:buChar char="-"/>
            </a:pPr>
            <a:r>
              <a:rPr lang="nl-NL" sz="1400" dirty="0"/>
              <a:t>Protocol persoonlijke beschermingsmiddelen</a:t>
            </a:r>
          </a:p>
          <a:p>
            <a:pPr lvl="0"/>
            <a:endParaRPr lang="nl-NL" sz="400" dirty="0"/>
          </a:p>
          <a:p>
            <a:pPr lvl="0"/>
            <a:r>
              <a:rPr lang="nl-NL" sz="1400" dirty="0"/>
              <a:t>Doe deze resetinstructie terug in de envelop. Berg alles samen op. </a:t>
            </a:r>
          </a:p>
        </p:txBody>
      </p:sp>
      <p:pic>
        <p:nvPicPr>
          <p:cNvPr id="65" name="Afbeelding 64">
            <a:extLst>
              <a:ext uri="{FF2B5EF4-FFF2-40B4-BE49-F238E27FC236}">
                <a16:creationId xmlns:a16="http://schemas.microsoft.com/office/drawing/2014/main" id="{5F50CDF0-DDE1-B385-AFF7-91E04C76B124}"/>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0000" b="90000" l="3500" r="93250">
                        <a14:foregroundMark x1="6188" y1="58625" x2="4625" y2="59375"/>
                        <a14:foregroundMark x1="10875" y1="56375" x2="6969" y2="58250"/>
                        <a14:foregroundMark x1="4625" y1="59375" x2="4203" y2="65500"/>
                        <a14:foregroundMark x1="4296" y1="66947" x2="7375" y2="72750"/>
                        <a14:foregroundMark x1="7375" y1="72750" x2="10500" y2="56875"/>
                        <a14:foregroundMark x1="3520" y1="66000" x2="3375" y2="67625"/>
                        <a14:foregroundMark x1="4000" y1="60625" x2="3565" y2="65500"/>
                        <a14:foregroundMark x1="3916" y1="65500" x2="5125" y2="60750"/>
                        <a14:foregroundMark x1="3375" y1="67625" x2="3789" y2="66000"/>
                        <a14:foregroundMark x1="5125" y1="60750" x2="3625" y2="60625"/>
                        <a14:foregroundMark x1="71500" y1="22000" x2="65000" y2="24625"/>
                        <a14:foregroundMark x1="65000" y1="24625" x2="71000" y2="22250"/>
                        <a14:foregroundMark x1="86125" y1="22000" x2="93000" y2="22375"/>
                        <a14:foregroundMark x1="93000" y1="22375" x2="96500" y2="28500"/>
                        <a14:foregroundMark x1="96500" y1="28500" x2="96375" y2="35500"/>
                        <a14:foregroundMark x1="96375" y1="35500" x2="93250" y2="41750"/>
                        <a14:foregroundMark x1="93250" y1="41750" x2="87625" y2="46250"/>
                        <a14:foregroundMark x1="87625" y1="46250" x2="85375" y2="39625"/>
                        <a14:foregroundMark x1="85375" y1="39625" x2="89750" y2="34000"/>
                        <a14:foregroundMark x1="89750" y1="34000" x2="89500" y2="27000"/>
                        <a14:foregroundMark x1="89500" y1="27000" x2="86125" y2="22250"/>
                        <a14:backgroundMark x1="6125" y1="58250" x2="6125" y2="58625"/>
                        <a14:backgroundMark x1="2625" y1="65500" x2="2625" y2="66000"/>
                        <a14:backgroundMark x1="3000" y1="68000" x2="3625" y2="68000"/>
                      </a14:backgroundRemoval>
                    </a14:imgEffect>
                  </a14:imgLayer>
                </a14:imgProps>
              </a:ext>
            </a:extLst>
          </a:blip>
          <a:srcRect t="14017" b="14701"/>
          <a:stretch/>
        </p:blipFill>
        <p:spPr>
          <a:xfrm rot="20089320">
            <a:off x="4780774" y="1018667"/>
            <a:ext cx="1120457" cy="798685"/>
          </a:xfrm>
          <a:prstGeom prst="rect">
            <a:avLst/>
          </a:prstGeom>
        </p:spPr>
      </p:pic>
      <p:pic>
        <p:nvPicPr>
          <p:cNvPr id="1026" name="Picture 2" descr="3x Houten sieraden/opslag doosjes 14 x 9 x 5 cm - Primodo warenhuis">
            <a:extLst>
              <a:ext uri="{FF2B5EF4-FFF2-40B4-BE49-F238E27FC236}">
                <a16:creationId xmlns:a16="http://schemas.microsoft.com/office/drawing/2014/main" id="{011BCD26-7C6C-D087-AE6F-55FC49574322}"/>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121834" y="977587"/>
            <a:ext cx="753456" cy="753456"/>
          </a:xfrm>
          <a:prstGeom prst="rect">
            <a:avLst/>
          </a:prstGeom>
          <a:noFill/>
          <a:extLst>
            <a:ext uri="{909E8E84-426E-40DD-AFC4-6F175D3DCCD1}">
              <a14:hiddenFill xmlns:a14="http://schemas.microsoft.com/office/drawing/2010/main">
                <a:solidFill>
                  <a:srgbClr val="FFFFFF"/>
                </a:solidFill>
              </a14:hiddenFill>
            </a:ext>
          </a:extLst>
        </p:spPr>
      </p:pic>
      <p:sp>
        <p:nvSpPr>
          <p:cNvPr id="71" name="Tekstvak 70">
            <a:extLst>
              <a:ext uri="{FF2B5EF4-FFF2-40B4-BE49-F238E27FC236}">
                <a16:creationId xmlns:a16="http://schemas.microsoft.com/office/drawing/2014/main" id="{73227D8C-3C37-426F-A149-0FBE676FEC90}"/>
              </a:ext>
            </a:extLst>
          </p:cNvPr>
          <p:cNvSpPr txBox="1"/>
          <p:nvPr/>
        </p:nvSpPr>
        <p:spPr>
          <a:xfrm>
            <a:off x="5438596" y="1418008"/>
            <a:ext cx="753456" cy="261610"/>
          </a:xfrm>
          <a:prstGeom prst="rect">
            <a:avLst/>
          </a:prstGeom>
          <a:noFill/>
        </p:spPr>
        <p:txBody>
          <a:bodyPr wrap="square" rtlCol="0">
            <a:spAutoFit/>
          </a:bodyPr>
          <a:lstStyle/>
          <a:p>
            <a:pPr lvl="0"/>
            <a:r>
              <a:rPr lang="nl-NL" sz="1100" b="1" dirty="0" err="1"/>
              <a:t>Hasp</a:t>
            </a:r>
            <a:endParaRPr lang="nl-NL" sz="1100" b="1" dirty="0"/>
          </a:p>
        </p:txBody>
      </p:sp>
      <p:sp>
        <p:nvSpPr>
          <p:cNvPr id="6" name="Rechthoek 5"/>
          <p:cNvSpPr/>
          <p:nvPr/>
        </p:nvSpPr>
        <p:spPr>
          <a:xfrm>
            <a:off x="1155824" y="720739"/>
            <a:ext cx="2304256" cy="1415741"/>
          </a:xfrm>
          <a:prstGeom prst="rect">
            <a:avLst/>
          </a:prstGeom>
          <a:no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Rechthoek 7"/>
          <p:cNvSpPr/>
          <p:nvPr/>
        </p:nvSpPr>
        <p:spPr>
          <a:xfrm>
            <a:off x="6632995" y="720739"/>
            <a:ext cx="2304256" cy="1621018"/>
          </a:xfrm>
          <a:prstGeom prst="rect">
            <a:avLst/>
          </a:prstGeom>
          <a:no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5" name="Rechthoek 14"/>
          <p:cNvSpPr/>
          <p:nvPr/>
        </p:nvSpPr>
        <p:spPr>
          <a:xfrm>
            <a:off x="4016897" y="3404330"/>
            <a:ext cx="4532435" cy="1415741"/>
          </a:xfrm>
          <a:prstGeom prst="rect">
            <a:avLst/>
          </a:prstGeom>
          <a:no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8" name="Tekstvak 17">
            <a:extLst>
              <a:ext uri="{FF2B5EF4-FFF2-40B4-BE49-F238E27FC236}">
                <a16:creationId xmlns:a16="http://schemas.microsoft.com/office/drawing/2014/main" id="{DC74B828-9050-4D9A-897E-7154399C947D}"/>
              </a:ext>
            </a:extLst>
          </p:cNvPr>
          <p:cNvSpPr txBox="1"/>
          <p:nvPr/>
        </p:nvSpPr>
        <p:spPr>
          <a:xfrm>
            <a:off x="1082289" y="4862484"/>
            <a:ext cx="2467520" cy="523220"/>
          </a:xfrm>
          <a:prstGeom prst="rect">
            <a:avLst/>
          </a:prstGeom>
          <a:noFill/>
        </p:spPr>
        <p:txBody>
          <a:bodyPr wrap="square" rtlCol="0">
            <a:spAutoFit/>
          </a:bodyPr>
          <a:lstStyle/>
          <a:p>
            <a:pPr lvl="0"/>
            <a:r>
              <a:rPr lang="nl-NL" sz="1400" u="sng" dirty="0"/>
              <a:t>Stap 4:</a:t>
            </a:r>
            <a:r>
              <a:rPr lang="nl-NL" sz="1400" dirty="0"/>
              <a:t> Sluit de grote box:</a:t>
            </a:r>
          </a:p>
          <a:p>
            <a:pPr marL="171450" indent="-171450">
              <a:buFontTx/>
              <a:buChar char="-"/>
            </a:pPr>
            <a:r>
              <a:rPr lang="nl-NL" sz="1400" dirty="0"/>
              <a:t>Letterslot: </a:t>
            </a:r>
            <a:r>
              <a:rPr lang="nl-NL" sz="1400" b="1" dirty="0"/>
              <a:t>LETAS</a:t>
            </a:r>
          </a:p>
        </p:txBody>
      </p:sp>
      <p:sp>
        <p:nvSpPr>
          <p:cNvPr id="20" name="Rechthoek 19">
            <a:extLst>
              <a:ext uri="{FF2B5EF4-FFF2-40B4-BE49-F238E27FC236}">
                <a16:creationId xmlns:a16="http://schemas.microsoft.com/office/drawing/2014/main" id="{B7D81119-76F0-4A76-8A79-7F722B060A1B}"/>
              </a:ext>
            </a:extLst>
          </p:cNvPr>
          <p:cNvSpPr/>
          <p:nvPr/>
        </p:nvSpPr>
        <p:spPr>
          <a:xfrm>
            <a:off x="1163921" y="3397302"/>
            <a:ext cx="2304256" cy="1415741"/>
          </a:xfrm>
          <a:prstGeom prst="rect">
            <a:avLst/>
          </a:prstGeom>
          <a:no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21" name="Afbeelding 20">
            <a:extLst>
              <a:ext uri="{FF2B5EF4-FFF2-40B4-BE49-F238E27FC236}">
                <a16:creationId xmlns:a16="http://schemas.microsoft.com/office/drawing/2014/main" id="{7BCD4699-00FB-42AE-A343-982D52FB8D6C}"/>
              </a:ext>
            </a:extLst>
          </p:cNvPr>
          <p:cNvPicPr>
            <a:picLocks noChangeAspect="1"/>
          </p:cNvPicPr>
          <p:nvPr/>
        </p:nvPicPr>
        <p:blipFill rotWithShape="1">
          <a:blip r:embed="rId6"/>
          <a:srcRect b="51699"/>
          <a:stretch/>
        </p:blipFill>
        <p:spPr>
          <a:xfrm rot="21287754">
            <a:off x="2161806" y="1434934"/>
            <a:ext cx="1076608" cy="560269"/>
          </a:xfrm>
          <a:prstGeom prst="rect">
            <a:avLst/>
          </a:prstGeom>
        </p:spPr>
      </p:pic>
      <p:pic>
        <p:nvPicPr>
          <p:cNvPr id="22" name="Picture 2" descr="3x Houten sieraden/opslag doosjes 14 x 9 x 5 cm - Primodo warenhuis">
            <a:extLst>
              <a:ext uri="{FF2B5EF4-FFF2-40B4-BE49-F238E27FC236}">
                <a16:creationId xmlns:a16="http://schemas.microsoft.com/office/drawing/2014/main" id="{7E3472BF-349E-46D6-B908-FF1FEA6865AB}"/>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323474" y="932931"/>
            <a:ext cx="753456" cy="753456"/>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ep 4">
            <a:extLst>
              <a:ext uri="{FF2B5EF4-FFF2-40B4-BE49-F238E27FC236}">
                <a16:creationId xmlns:a16="http://schemas.microsoft.com/office/drawing/2014/main" id="{01508FA5-A85E-4FB4-853F-829C84734A36}"/>
              </a:ext>
            </a:extLst>
          </p:cNvPr>
          <p:cNvGrpSpPr/>
          <p:nvPr/>
        </p:nvGrpSpPr>
        <p:grpSpPr>
          <a:xfrm rot="21165865">
            <a:off x="7720829" y="1626343"/>
            <a:ext cx="942388" cy="627053"/>
            <a:chOff x="10803346" y="1623390"/>
            <a:chExt cx="1621094" cy="1004867"/>
          </a:xfrm>
        </p:grpSpPr>
        <p:sp>
          <p:nvSpPr>
            <p:cNvPr id="3" name="Rechthoek 2">
              <a:extLst>
                <a:ext uri="{FF2B5EF4-FFF2-40B4-BE49-F238E27FC236}">
                  <a16:creationId xmlns:a16="http://schemas.microsoft.com/office/drawing/2014/main" id="{D0284375-0A7A-4BEB-B513-C54A210D5D6E}"/>
                </a:ext>
              </a:extLst>
            </p:cNvPr>
            <p:cNvSpPr/>
            <p:nvPr/>
          </p:nvSpPr>
          <p:spPr>
            <a:xfrm>
              <a:off x="10803346" y="1623390"/>
              <a:ext cx="1613941" cy="9541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2" name="Afbeelding 1">
              <a:extLst>
                <a:ext uri="{FF2B5EF4-FFF2-40B4-BE49-F238E27FC236}">
                  <a16:creationId xmlns:a16="http://schemas.microsoft.com/office/drawing/2014/main" id="{577F6628-A796-4A11-B161-176799A06967}"/>
                </a:ext>
              </a:extLst>
            </p:cNvPr>
            <p:cNvPicPr>
              <a:picLocks noChangeAspect="1"/>
            </p:cNvPicPr>
            <p:nvPr/>
          </p:nvPicPr>
          <p:blipFill>
            <a:blip r:embed="rId7"/>
            <a:stretch>
              <a:fillRect/>
            </a:stretch>
          </p:blipFill>
          <p:spPr>
            <a:xfrm>
              <a:off x="10803346" y="1644703"/>
              <a:ext cx="1621094" cy="983554"/>
            </a:xfrm>
            <a:prstGeom prst="rect">
              <a:avLst/>
            </a:prstGeom>
          </p:spPr>
        </p:pic>
      </p:grpSp>
      <p:pic>
        <p:nvPicPr>
          <p:cNvPr id="32" name="Picture 2" descr="Gym Locker Lock, 5 Letter Combinatie Lock Wachtwoord Stevige Beveiliging  Hangslot Rood : Amazon.nl: Klussen &amp; gereedschap">
            <a:extLst>
              <a:ext uri="{FF2B5EF4-FFF2-40B4-BE49-F238E27FC236}">
                <a16:creationId xmlns:a16="http://schemas.microsoft.com/office/drawing/2014/main" id="{FC27B378-5E43-40DA-8728-B1BC4AE40F48}"/>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635368" y="4003610"/>
            <a:ext cx="573350" cy="574549"/>
          </a:xfrm>
          <a:prstGeom prst="rect">
            <a:avLst/>
          </a:prstGeom>
          <a:noFill/>
          <a:extLst>
            <a:ext uri="{909E8E84-426E-40DD-AFC4-6F175D3DCCD1}">
              <a14:hiddenFill xmlns:a14="http://schemas.microsoft.com/office/drawing/2010/main">
                <a:solidFill>
                  <a:srgbClr val="FFFFFF"/>
                </a:solidFill>
              </a14:hiddenFill>
            </a:ext>
          </a:extLst>
        </p:spPr>
      </p:pic>
      <p:pic>
        <p:nvPicPr>
          <p:cNvPr id="34" name="Afbeelding 33">
            <a:extLst>
              <a:ext uri="{FF2B5EF4-FFF2-40B4-BE49-F238E27FC236}">
                <a16:creationId xmlns:a16="http://schemas.microsoft.com/office/drawing/2014/main" id="{AB0CCAE9-0E1A-4F58-9BD3-9E8ED6230C4E}"/>
              </a:ext>
            </a:extLst>
          </p:cNvPr>
          <p:cNvPicPr>
            <a:picLocks noChangeAspect="1"/>
          </p:cNvPicPr>
          <p:nvPr/>
        </p:nvPicPr>
        <p:blipFill>
          <a:blip r:embed="rId9">
            <a:extLst>
              <a:ext uri="{BEBA8EAE-BF5A-486C-A8C5-ECC9F3942E4B}">
                <a14:imgProps xmlns:a14="http://schemas.microsoft.com/office/drawing/2010/main">
                  <a14:imgLayer r:embed="rId10">
                    <a14:imgEffect>
                      <a14:backgroundRemoval t="9896" b="89974" l="7910" r="89941">
                        <a14:foregroundMark x1="7910" y1="46615" x2="7910" y2="46615"/>
                      </a14:backgroundRemoval>
                    </a14:imgEffect>
                  </a14:imgLayer>
                </a14:imgProps>
              </a:ext>
            </a:extLst>
          </a:blip>
          <a:stretch>
            <a:fillRect/>
          </a:stretch>
        </p:blipFill>
        <p:spPr>
          <a:xfrm>
            <a:off x="6610188" y="635305"/>
            <a:ext cx="1678699" cy="1259025"/>
          </a:xfrm>
          <a:prstGeom prst="rect">
            <a:avLst/>
          </a:prstGeom>
        </p:spPr>
      </p:pic>
      <p:grpSp>
        <p:nvGrpSpPr>
          <p:cNvPr id="7" name="Groep 6">
            <a:extLst>
              <a:ext uri="{FF2B5EF4-FFF2-40B4-BE49-F238E27FC236}">
                <a16:creationId xmlns:a16="http://schemas.microsoft.com/office/drawing/2014/main" id="{2E2BD301-B9B3-4355-A58F-49C448EB3810}"/>
              </a:ext>
            </a:extLst>
          </p:cNvPr>
          <p:cNvGrpSpPr/>
          <p:nvPr/>
        </p:nvGrpSpPr>
        <p:grpSpPr>
          <a:xfrm>
            <a:off x="8077190" y="862852"/>
            <a:ext cx="809173" cy="582495"/>
            <a:chOff x="14032667" y="752579"/>
            <a:chExt cx="809173" cy="582495"/>
          </a:xfrm>
        </p:grpSpPr>
        <p:pic>
          <p:nvPicPr>
            <p:cNvPr id="33" name="Picture 4" descr="3x Houten sieraden/opslag doosjes 14 x 9 x 5 cm">
              <a:extLst>
                <a:ext uri="{FF2B5EF4-FFF2-40B4-BE49-F238E27FC236}">
                  <a16:creationId xmlns:a16="http://schemas.microsoft.com/office/drawing/2014/main" id="{6F4BD567-2DCF-4939-AA43-1A57877DCB06}"/>
                </a:ext>
              </a:extLst>
            </p:cNvPr>
            <p:cNvPicPr>
              <a:picLocks noChangeAspect="1" noChangeArrowheads="1"/>
            </p:cNvPicPr>
            <p:nvPr/>
          </p:nvPicPr>
          <p:blipFill rotWithShape="1">
            <a:blip r:embed="rId11" cstate="print">
              <a:extLst>
                <a:ext uri="{28A0092B-C50C-407E-A947-70E740481C1C}">
                  <a14:useLocalDpi xmlns:a14="http://schemas.microsoft.com/office/drawing/2010/main" val="0"/>
                </a:ext>
              </a:extLst>
            </a:blip>
            <a:srcRect t="22175" b="22457"/>
            <a:stretch/>
          </p:blipFill>
          <p:spPr bwMode="auto">
            <a:xfrm>
              <a:off x="14167779" y="752579"/>
              <a:ext cx="674061" cy="373214"/>
            </a:xfrm>
            <a:prstGeom prst="rect">
              <a:avLst/>
            </a:prstGeom>
            <a:noFill/>
            <a:extLst>
              <a:ext uri="{909E8E84-426E-40DD-AFC4-6F175D3DCCD1}">
                <a14:hiddenFill xmlns:a14="http://schemas.microsoft.com/office/drawing/2010/main">
                  <a:solidFill>
                    <a:srgbClr val="FFFFFF"/>
                  </a:solidFill>
                </a14:hiddenFill>
              </a:ext>
            </a:extLst>
          </p:spPr>
        </p:pic>
        <p:pic>
          <p:nvPicPr>
            <p:cNvPr id="35" name="Afbeelding 34">
              <a:extLst>
                <a:ext uri="{FF2B5EF4-FFF2-40B4-BE49-F238E27FC236}">
                  <a16:creationId xmlns:a16="http://schemas.microsoft.com/office/drawing/2014/main" id="{B834534D-282D-4852-827C-2CE2EF20F672}"/>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0000" b="90000" l="3500" r="93250">
                          <a14:foregroundMark x1="6188" y1="58625" x2="4625" y2="59375"/>
                          <a14:foregroundMark x1="10875" y1="56375" x2="6969" y2="58250"/>
                          <a14:foregroundMark x1="4625" y1="59375" x2="4203" y2="65500"/>
                          <a14:foregroundMark x1="4296" y1="66947" x2="7375" y2="72750"/>
                          <a14:foregroundMark x1="7375" y1="72750" x2="10500" y2="56875"/>
                          <a14:foregroundMark x1="3520" y1="66000" x2="3375" y2="67625"/>
                          <a14:foregroundMark x1="4000" y1="60625" x2="3565" y2="65500"/>
                          <a14:foregroundMark x1="3916" y1="65500" x2="5125" y2="60750"/>
                          <a14:foregroundMark x1="3375" y1="67625" x2="3789" y2="66000"/>
                          <a14:foregroundMark x1="5125" y1="60750" x2="3625" y2="60625"/>
                          <a14:foregroundMark x1="71500" y1="22000" x2="65000" y2="24625"/>
                          <a14:foregroundMark x1="65000" y1="24625" x2="71000" y2="22250"/>
                          <a14:foregroundMark x1="86125" y1="22000" x2="93000" y2="22375"/>
                          <a14:foregroundMark x1="93000" y1="22375" x2="96500" y2="28500"/>
                          <a14:foregroundMark x1="96500" y1="28500" x2="96375" y2="35500"/>
                          <a14:foregroundMark x1="96375" y1="35500" x2="93250" y2="41750"/>
                          <a14:foregroundMark x1="93250" y1="41750" x2="87625" y2="46250"/>
                          <a14:foregroundMark x1="87625" y1="46250" x2="85375" y2="39625"/>
                          <a14:foregroundMark x1="85375" y1="39625" x2="89750" y2="34000"/>
                          <a14:foregroundMark x1="89750" y1="34000" x2="89500" y2="27000"/>
                          <a14:foregroundMark x1="89500" y1="27000" x2="86125" y2="22250"/>
                          <a14:backgroundMark x1="6125" y1="58250" x2="6125" y2="58625"/>
                          <a14:backgroundMark x1="2625" y1="65500" x2="2625" y2="66000"/>
                          <a14:backgroundMark x1="3000" y1="68000" x2="3625" y2="68000"/>
                        </a14:backgroundRemoval>
                      </a14:imgEffect>
                    </a14:imgLayer>
                  </a14:imgProps>
                </a:ext>
              </a:extLst>
            </a:blip>
            <a:srcRect t="14017" b="14701"/>
            <a:stretch/>
          </p:blipFill>
          <p:spPr>
            <a:xfrm rot="20988238">
              <a:off x="14170620" y="997101"/>
              <a:ext cx="316708" cy="225756"/>
            </a:xfrm>
            <a:prstGeom prst="rect">
              <a:avLst/>
            </a:prstGeom>
          </p:spPr>
        </p:pic>
        <p:pic>
          <p:nvPicPr>
            <p:cNvPr id="36" name="Afbeelding 35">
              <a:extLst>
                <a:ext uri="{FF2B5EF4-FFF2-40B4-BE49-F238E27FC236}">
                  <a16:creationId xmlns:a16="http://schemas.microsoft.com/office/drawing/2014/main" id="{FA411991-3098-4809-A0F9-9C66127988AE}"/>
                </a:ext>
              </a:extLst>
            </p:cNvPr>
            <p:cNvPicPr>
              <a:picLocks noChangeAspect="1"/>
            </p:cNvPicPr>
            <p:nvPr/>
          </p:nvPicPr>
          <p:blipFill>
            <a:blip r:embed="rId12">
              <a:extLst>
                <a:ext uri="{BEBA8EAE-BF5A-486C-A8C5-ECC9F3942E4B}">
                  <a14:imgProps xmlns:a14="http://schemas.microsoft.com/office/drawing/2010/main">
                    <a14:imgLayer r:embed="rId13">
                      <a14:imgEffect>
                        <a14:backgroundRemoval t="0" b="99750" l="1852" r="95833">
                          <a14:foregroundMark x1="8333" y1="36250" x2="926" y2="45500"/>
                          <a14:foregroundMark x1="926" y1="45500" x2="9259" y2="94250"/>
                          <a14:foregroundMark x1="9259" y1="94250" x2="93981" y2="99750"/>
                          <a14:foregroundMark x1="93981" y1="99750" x2="99537" y2="46500"/>
                          <a14:foregroundMark x1="99537" y1="46500" x2="88426" y2="39250"/>
                          <a14:foregroundMark x1="88426" y1="39250" x2="8333" y2="36000"/>
                          <a14:foregroundMark x1="2778" y1="40250" x2="463" y2="81500"/>
                          <a14:foregroundMark x1="463" y1="81500" x2="7407" y2="72250"/>
                          <a14:foregroundMark x1="7407" y1="72250" x2="5093" y2="40250"/>
                          <a14:foregroundMark x1="5093" y1="40250" x2="2778" y2="40000"/>
                          <a14:foregroundMark x1="1389" y1="82750" x2="5093" y2="92000"/>
                          <a14:foregroundMark x1="5093" y1="92000" x2="38889" y2="97750"/>
                          <a14:foregroundMark x1="38889" y1="97750" x2="75463" y2="99750"/>
                          <a14:foregroundMark x1="75463" y1="99750" x2="93056" y2="99750"/>
                          <a14:foregroundMark x1="93056" y1="99750" x2="98611" y2="90500"/>
                          <a14:foregroundMark x1="98611" y1="90500" x2="9259" y2="86750"/>
                          <a14:foregroundMark x1="9259" y1="86750" x2="1852" y2="83500"/>
                          <a14:foregroundMark x1="2778" y1="92250" x2="75000" y2="99750"/>
                          <a14:foregroundMark x1="75000" y1="99750" x2="91667" y2="97750"/>
                          <a14:foregroundMark x1="91667" y1="97750" x2="75000" y2="93250"/>
                          <a14:foregroundMark x1="75000" y1="93250" x2="3704" y2="93250"/>
                          <a14:foregroundMark x1="23611" y1="96750" x2="85648" y2="94000"/>
                          <a14:foregroundMark x1="85648" y1="94000" x2="71296" y2="99750"/>
                          <a14:foregroundMark x1="71296" y1="99750" x2="23611" y2="96750"/>
                          <a14:foregroundMark x1="92593" y1="99750" x2="97222" y2="90000"/>
                          <a14:foregroundMark x1="97222" y1="90000" x2="97222" y2="48000"/>
                          <a14:foregroundMark x1="97222" y1="48000" x2="91667" y2="41000"/>
                          <a14:foregroundMark x1="70833" y1="38000" x2="69907" y2="18750"/>
                          <a14:foregroundMark x1="69907" y1="18750" x2="60185" y2="11000"/>
                          <a14:foregroundMark x1="60185" y1="11000" x2="43981" y2="7500"/>
                          <a14:foregroundMark x1="43981" y1="7500" x2="27315" y2="10750"/>
                          <a14:foregroundMark x1="27315" y1="10750" x2="20833" y2="19500"/>
                          <a14:foregroundMark x1="20833" y1="19500" x2="21296" y2="38500"/>
                          <a14:foregroundMark x1="21296" y1="38500" x2="7870" y2="32250"/>
                          <a14:foregroundMark x1="7870" y1="32250" x2="10185" y2="13000"/>
                          <a14:foregroundMark x1="10185" y1="13000" x2="19444" y2="5000"/>
                          <a14:foregroundMark x1="19444" y1="5000" x2="36111" y2="1750"/>
                          <a14:foregroundMark x1="36111" y1="1750" x2="54167" y2="2000"/>
                          <a14:foregroundMark x1="54167" y1="2000" x2="69907" y2="6750"/>
                          <a14:foregroundMark x1="69907" y1="6750" x2="80556" y2="14500"/>
                          <a14:foregroundMark x1="80556" y1="14500" x2="85648" y2="23500"/>
                          <a14:foregroundMark x1="85648" y1="23500" x2="85185" y2="33250"/>
                          <a14:foregroundMark x1="85185" y1="33250" x2="71759" y2="38000"/>
                          <a14:foregroundMark x1="19444" y1="5250" x2="38426" y2="1500"/>
                          <a14:foregroundMark x1="38426" y1="1500" x2="57870" y2="2250"/>
                          <a14:foregroundMark x1="57870" y1="2250" x2="41204" y2="7250"/>
                          <a14:foregroundMark x1="41204" y1="7250" x2="23148" y2="4500"/>
                          <a14:foregroundMark x1="23148" y1="4500" x2="23148" y2="4500"/>
                          <a14:foregroundMark x1="27778" y1="1750" x2="48148" y2="0"/>
                          <a14:foregroundMark x1="48148" y1="0" x2="32407" y2="2000"/>
                        </a14:backgroundRemoval>
                      </a14:imgEffect>
                    </a14:imgLayer>
                  </a14:imgProps>
                </a:ext>
              </a:extLst>
            </a:blip>
            <a:stretch>
              <a:fillRect/>
            </a:stretch>
          </p:blipFill>
          <p:spPr>
            <a:xfrm rot="12376435" flipV="1">
              <a:off x="14180897" y="1160260"/>
              <a:ext cx="94400" cy="174814"/>
            </a:xfrm>
            <a:prstGeom prst="rect">
              <a:avLst/>
            </a:prstGeom>
          </p:spPr>
        </p:pic>
        <p:pic>
          <p:nvPicPr>
            <p:cNvPr id="37" name="Picture 2" descr="Gym Locker Lock, 5 Letter Combinatie Lock Wachtwoord Stevige Beveiliging  Hangslot Rood : Amazon.nl: Klussen &amp; gereedschap">
              <a:extLst>
                <a:ext uri="{FF2B5EF4-FFF2-40B4-BE49-F238E27FC236}">
                  <a16:creationId xmlns:a16="http://schemas.microsoft.com/office/drawing/2014/main" id="{2BC550A9-2504-435E-B41B-0CB903B505D8}"/>
                </a:ext>
              </a:extLst>
            </p:cNvPr>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rot="11116254" flipV="1">
              <a:off x="14270232" y="1215901"/>
              <a:ext cx="107604" cy="107829"/>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4" descr="TRIXES 5-Cijferig Combinatiehangslot Zwart">
              <a:extLst>
                <a:ext uri="{FF2B5EF4-FFF2-40B4-BE49-F238E27FC236}">
                  <a16:creationId xmlns:a16="http://schemas.microsoft.com/office/drawing/2014/main" id="{4ABEA390-C0AB-44F8-90A6-CA434C32205B}"/>
                </a:ext>
              </a:extLst>
            </p:cNvPr>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rot="12376435" flipV="1">
              <a:off x="14032667" y="1129064"/>
              <a:ext cx="191911" cy="126661"/>
            </a:xfrm>
            <a:prstGeom prst="rect">
              <a:avLst/>
            </a:prstGeom>
            <a:noFill/>
            <a:extLst>
              <a:ext uri="{909E8E84-426E-40DD-AFC4-6F175D3DCCD1}">
                <a14:hiddenFill xmlns:a14="http://schemas.microsoft.com/office/drawing/2010/main">
                  <a:solidFill>
                    <a:srgbClr val="FFFFFF"/>
                  </a:solidFill>
                </a14:hiddenFill>
              </a:ext>
            </a:extLst>
          </p:spPr>
        </p:pic>
      </p:grpSp>
      <p:pic>
        <p:nvPicPr>
          <p:cNvPr id="43" name="Afbeelding 42">
            <a:extLst>
              <a:ext uri="{FF2B5EF4-FFF2-40B4-BE49-F238E27FC236}">
                <a16:creationId xmlns:a16="http://schemas.microsoft.com/office/drawing/2014/main" id="{63C805C6-16B2-4056-9277-409B0D622F62}"/>
              </a:ext>
            </a:extLst>
          </p:cNvPr>
          <p:cNvPicPr>
            <a:picLocks noChangeAspect="1"/>
          </p:cNvPicPr>
          <p:nvPr/>
        </p:nvPicPr>
        <p:blipFill rotWithShape="1">
          <a:blip r:embed="rId16">
            <a:extLst>
              <a:ext uri="{BEBA8EAE-BF5A-486C-A8C5-ECC9F3942E4B}">
                <a14:imgProps xmlns:a14="http://schemas.microsoft.com/office/drawing/2010/main">
                  <a14:imgLayer r:embed="rId17">
                    <a14:imgEffect>
                      <a14:backgroundRemoval t="10000" b="90000" l="10000" r="90000">
                        <a14:foregroundMark x1="45366" y1="35610" x2="50732" y2="40488"/>
                        <a14:foregroundMark x1="50732" y1="40488" x2="49593" y2="41220"/>
                        <a14:backgroundMark x1="30081" y1="67073" x2="36098" y2="68293"/>
                        <a14:backgroundMark x1="36098" y1="68293" x2="54146" y2="62439"/>
                        <a14:backgroundMark x1="54146" y1="62439" x2="50244" y2="70732"/>
                        <a14:backgroundMark x1="50244" y1="70732" x2="35935" y2="74390"/>
                        <a14:backgroundMark x1="35935" y1="74390" x2="30569" y2="70000"/>
                        <a14:backgroundMark x1="30569" y1="70000" x2="30244" y2="68537"/>
                        <a14:backgroundMark x1="73171" y1="61707" x2="79187" y2="64390"/>
                        <a14:backgroundMark x1="79187" y1="64390" x2="73496" y2="61463"/>
                        <a14:backgroundMark x1="63902" y1="61707" x2="64390" y2="61707"/>
                        <a14:backgroundMark x1="64715" y1="61707" x2="65854" y2="63415"/>
                        <a14:backgroundMark x1="66016" y1="63171" x2="66341" y2="62439"/>
                        <a14:backgroundMark x1="65854" y1="62439" x2="65528" y2="62683"/>
                      </a14:backgroundRemoval>
                    </a14:imgEffect>
                  </a14:imgLayer>
                </a14:imgProps>
              </a:ext>
            </a:extLst>
          </a:blip>
          <a:srcRect l="24633" t="31426" r="15929" b="29850"/>
          <a:stretch/>
        </p:blipFill>
        <p:spPr>
          <a:xfrm>
            <a:off x="6913464" y="1946466"/>
            <a:ext cx="520632" cy="226133"/>
          </a:xfrm>
          <a:prstGeom prst="rect">
            <a:avLst/>
          </a:prstGeom>
        </p:spPr>
      </p:pic>
      <p:pic>
        <p:nvPicPr>
          <p:cNvPr id="44" name="Afbeelding 43">
            <a:extLst>
              <a:ext uri="{FF2B5EF4-FFF2-40B4-BE49-F238E27FC236}">
                <a16:creationId xmlns:a16="http://schemas.microsoft.com/office/drawing/2014/main" id="{2D443FDB-CFF3-4442-8E66-2EB32384B1AD}"/>
              </a:ext>
            </a:extLst>
          </p:cNvPr>
          <p:cNvPicPr>
            <a:picLocks noChangeAspect="1"/>
          </p:cNvPicPr>
          <p:nvPr/>
        </p:nvPicPr>
        <p:blipFill>
          <a:blip r:embed="rId9">
            <a:extLst>
              <a:ext uri="{BEBA8EAE-BF5A-486C-A8C5-ECC9F3942E4B}">
                <a14:imgProps xmlns:a14="http://schemas.microsoft.com/office/drawing/2010/main">
                  <a14:imgLayer r:embed="rId10">
                    <a14:imgEffect>
                      <a14:backgroundRemoval t="9896" b="89974" l="7910" r="89941">
                        <a14:foregroundMark x1="7910" y1="46615" x2="7910" y2="46615"/>
                      </a14:backgroundRemoval>
                    </a14:imgEffect>
                  </a14:imgLayer>
                </a14:imgProps>
              </a:ext>
            </a:extLst>
          </a:blip>
          <a:stretch>
            <a:fillRect/>
          </a:stretch>
        </p:blipFill>
        <p:spPr>
          <a:xfrm>
            <a:off x="1145135" y="3350198"/>
            <a:ext cx="1678699" cy="1259025"/>
          </a:xfrm>
          <a:prstGeom prst="rect">
            <a:avLst/>
          </a:prstGeom>
        </p:spPr>
      </p:pic>
      <p:grpSp>
        <p:nvGrpSpPr>
          <p:cNvPr id="31" name="Groep 30">
            <a:extLst>
              <a:ext uri="{FF2B5EF4-FFF2-40B4-BE49-F238E27FC236}">
                <a16:creationId xmlns:a16="http://schemas.microsoft.com/office/drawing/2014/main" id="{70F849BD-BAFB-4C05-9715-64DCC5064824}"/>
              </a:ext>
            </a:extLst>
          </p:cNvPr>
          <p:cNvGrpSpPr/>
          <p:nvPr/>
        </p:nvGrpSpPr>
        <p:grpSpPr>
          <a:xfrm rot="21225133">
            <a:off x="4156341" y="3519731"/>
            <a:ext cx="1047646" cy="919958"/>
            <a:chOff x="10381404" y="0"/>
            <a:chExt cx="2261564" cy="1755571"/>
          </a:xfrm>
        </p:grpSpPr>
        <p:grpSp>
          <p:nvGrpSpPr>
            <p:cNvPr id="11" name="Groep 10">
              <a:extLst>
                <a:ext uri="{FF2B5EF4-FFF2-40B4-BE49-F238E27FC236}">
                  <a16:creationId xmlns:a16="http://schemas.microsoft.com/office/drawing/2014/main" id="{1081A8EB-7E9F-485F-B6AE-CD0CE834E8DE}"/>
                </a:ext>
              </a:extLst>
            </p:cNvPr>
            <p:cNvGrpSpPr/>
            <p:nvPr/>
          </p:nvGrpSpPr>
          <p:grpSpPr>
            <a:xfrm>
              <a:off x="10381404" y="496546"/>
              <a:ext cx="2261564" cy="1259025"/>
              <a:chOff x="10381404" y="496546"/>
              <a:chExt cx="2261564" cy="1259025"/>
            </a:xfrm>
          </p:grpSpPr>
          <p:sp>
            <p:nvSpPr>
              <p:cNvPr id="10" name="Rechthoek 9">
                <a:extLst>
                  <a:ext uri="{FF2B5EF4-FFF2-40B4-BE49-F238E27FC236}">
                    <a16:creationId xmlns:a16="http://schemas.microsoft.com/office/drawing/2014/main" id="{68361FD5-9940-4D09-AA3A-7EF084F2A41D}"/>
                  </a:ext>
                </a:extLst>
              </p:cNvPr>
              <p:cNvSpPr/>
              <p:nvPr/>
            </p:nvSpPr>
            <p:spPr>
              <a:xfrm>
                <a:off x="10381404" y="496546"/>
                <a:ext cx="2261564" cy="1259025"/>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45" name="Afbeelding 44">
                <a:extLst>
                  <a:ext uri="{FF2B5EF4-FFF2-40B4-BE49-F238E27FC236}">
                    <a16:creationId xmlns:a16="http://schemas.microsoft.com/office/drawing/2014/main" id="{DDE2F390-4C29-4CBC-ABF1-0D06FCE3DBA6}"/>
                  </a:ext>
                </a:extLst>
              </p:cNvPr>
              <p:cNvPicPr>
                <a:picLocks noChangeAspect="1"/>
              </p:cNvPicPr>
              <p:nvPr/>
            </p:nvPicPr>
            <p:blipFill>
              <a:blip r:embed="rId18"/>
              <a:stretch>
                <a:fillRect/>
              </a:stretch>
            </p:blipFill>
            <p:spPr>
              <a:xfrm>
                <a:off x="10413714" y="571040"/>
                <a:ext cx="2211175" cy="1146818"/>
              </a:xfrm>
              <a:prstGeom prst="rect">
                <a:avLst/>
              </a:prstGeom>
            </p:spPr>
          </p:pic>
        </p:grpSp>
        <p:sp>
          <p:nvSpPr>
            <p:cNvPr id="12" name="Gelijkbenige driehoek 11">
              <a:extLst>
                <a:ext uri="{FF2B5EF4-FFF2-40B4-BE49-F238E27FC236}">
                  <a16:creationId xmlns:a16="http://schemas.microsoft.com/office/drawing/2014/main" id="{7BDF6D6E-5584-447E-867A-DA0EE0B84D2A}"/>
                </a:ext>
              </a:extLst>
            </p:cNvPr>
            <p:cNvSpPr/>
            <p:nvPr/>
          </p:nvSpPr>
          <p:spPr>
            <a:xfrm>
              <a:off x="10381404" y="0"/>
              <a:ext cx="2261564" cy="495175"/>
            </a:xfrm>
            <a:prstGeom prst="triangl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grpSp>
      <p:pic>
        <p:nvPicPr>
          <p:cNvPr id="50" name="Afbeelding 49">
            <a:extLst>
              <a:ext uri="{FF2B5EF4-FFF2-40B4-BE49-F238E27FC236}">
                <a16:creationId xmlns:a16="http://schemas.microsoft.com/office/drawing/2014/main" id="{766DE526-E1E9-49C2-8728-AE78CB2D2B6C}"/>
              </a:ext>
            </a:extLst>
          </p:cNvPr>
          <p:cNvPicPr>
            <a:picLocks noChangeAspect="1"/>
          </p:cNvPicPr>
          <p:nvPr/>
        </p:nvPicPr>
        <p:blipFill>
          <a:blip r:embed="rId19"/>
          <a:stretch>
            <a:fillRect/>
          </a:stretch>
        </p:blipFill>
        <p:spPr>
          <a:xfrm>
            <a:off x="5336486" y="3489292"/>
            <a:ext cx="854920" cy="371957"/>
          </a:xfrm>
          <a:prstGeom prst="rect">
            <a:avLst/>
          </a:prstGeom>
        </p:spPr>
      </p:pic>
      <p:grpSp>
        <p:nvGrpSpPr>
          <p:cNvPr id="48" name="Groep 47">
            <a:extLst>
              <a:ext uri="{FF2B5EF4-FFF2-40B4-BE49-F238E27FC236}">
                <a16:creationId xmlns:a16="http://schemas.microsoft.com/office/drawing/2014/main" id="{7B20DED5-29D7-4010-BD27-46965BF9D8A8}"/>
              </a:ext>
            </a:extLst>
          </p:cNvPr>
          <p:cNvGrpSpPr/>
          <p:nvPr/>
        </p:nvGrpSpPr>
        <p:grpSpPr>
          <a:xfrm>
            <a:off x="5549871" y="3923296"/>
            <a:ext cx="915517" cy="850501"/>
            <a:chOff x="5996555" y="3789007"/>
            <a:chExt cx="1020874" cy="924559"/>
          </a:xfrm>
        </p:grpSpPr>
        <p:pic>
          <p:nvPicPr>
            <p:cNvPr id="51" name="Afbeelding 50">
              <a:extLst>
                <a:ext uri="{FF2B5EF4-FFF2-40B4-BE49-F238E27FC236}">
                  <a16:creationId xmlns:a16="http://schemas.microsoft.com/office/drawing/2014/main" id="{BCB64DBC-280A-49E0-9026-BAAFCA5113DB}"/>
                </a:ext>
              </a:extLst>
            </p:cNvPr>
            <p:cNvPicPr/>
            <p:nvPr/>
          </p:nvPicPr>
          <p:blipFill>
            <a:blip r:embed="rId20">
              <a:extLst>
                <a:ext uri="{28A0092B-C50C-407E-A947-70E740481C1C}">
                  <a14:useLocalDpi xmlns:a14="http://schemas.microsoft.com/office/drawing/2010/main" val="0"/>
                </a:ext>
              </a:extLst>
            </a:blip>
            <a:srcRect/>
            <a:stretch>
              <a:fillRect/>
            </a:stretch>
          </p:blipFill>
          <p:spPr bwMode="auto">
            <a:xfrm>
              <a:off x="6256742" y="3789007"/>
              <a:ext cx="431242" cy="555176"/>
            </a:xfrm>
            <a:prstGeom prst="rect">
              <a:avLst/>
            </a:prstGeom>
            <a:noFill/>
            <a:ln w="28575">
              <a:solidFill>
                <a:srgbClr val="FF0000"/>
              </a:solidFill>
              <a:prstDash val="sysDash"/>
            </a:ln>
          </p:spPr>
        </p:pic>
        <p:pic>
          <p:nvPicPr>
            <p:cNvPr id="52" name="Afbeelding 51">
              <a:extLst>
                <a:ext uri="{FF2B5EF4-FFF2-40B4-BE49-F238E27FC236}">
                  <a16:creationId xmlns:a16="http://schemas.microsoft.com/office/drawing/2014/main" id="{33A950C4-73C3-490D-8EE1-9D923FD838F9}"/>
                </a:ext>
              </a:extLst>
            </p:cNvPr>
            <p:cNvPicPr/>
            <p:nvPr/>
          </p:nvPicPr>
          <p:blipFill>
            <a:blip r:embed="rId21">
              <a:extLst>
                <a:ext uri="{28A0092B-C50C-407E-A947-70E740481C1C}">
                  <a14:useLocalDpi xmlns:a14="http://schemas.microsoft.com/office/drawing/2010/main" val="0"/>
                </a:ext>
              </a:extLst>
            </a:blip>
            <a:srcRect/>
            <a:stretch>
              <a:fillRect/>
            </a:stretch>
          </p:blipFill>
          <p:spPr bwMode="auto">
            <a:xfrm>
              <a:off x="6467981" y="3914704"/>
              <a:ext cx="549448" cy="381826"/>
            </a:xfrm>
            <a:prstGeom prst="rect">
              <a:avLst/>
            </a:prstGeom>
            <a:noFill/>
            <a:ln w="28575">
              <a:solidFill>
                <a:srgbClr val="7030A0"/>
              </a:solidFill>
              <a:prstDash val="sysDot"/>
            </a:ln>
          </p:spPr>
        </p:pic>
        <p:pic>
          <p:nvPicPr>
            <p:cNvPr id="53" name="Afbeelding 52">
              <a:extLst>
                <a:ext uri="{FF2B5EF4-FFF2-40B4-BE49-F238E27FC236}">
                  <a16:creationId xmlns:a16="http://schemas.microsoft.com/office/drawing/2014/main" id="{08E0752E-0019-40A8-B66D-B286B9F821E8}"/>
                </a:ext>
              </a:extLst>
            </p:cNvPr>
            <p:cNvPicPr/>
            <p:nvPr/>
          </p:nvPicPr>
          <p:blipFill>
            <a:blip r:embed="rId22">
              <a:extLst>
                <a:ext uri="{28A0092B-C50C-407E-A947-70E740481C1C}">
                  <a14:useLocalDpi xmlns:a14="http://schemas.microsoft.com/office/drawing/2010/main" val="0"/>
                </a:ext>
              </a:extLst>
            </a:blip>
            <a:srcRect/>
            <a:stretch>
              <a:fillRect/>
            </a:stretch>
          </p:blipFill>
          <p:spPr bwMode="auto">
            <a:xfrm>
              <a:off x="6216503" y="4347833"/>
              <a:ext cx="502957" cy="365733"/>
            </a:xfrm>
            <a:prstGeom prst="rect">
              <a:avLst/>
            </a:prstGeom>
            <a:noFill/>
            <a:ln w="28575">
              <a:solidFill>
                <a:srgbClr val="00B050"/>
              </a:solidFill>
              <a:prstDash val="dash"/>
            </a:ln>
          </p:spPr>
        </p:pic>
        <p:pic>
          <p:nvPicPr>
            <p:cNvPr id="54" name="Afbeelding 53">
              <a:extLst>
                <a:ext uri="{FF2B5EF4-FFF2-40B4-BE49-F238E27FC236}">
                  <a16:creationId xmlns:a16="http://schemas.microsoft.com/office/drawing/2014/main" id="{E7A2E9DC-24EF-4220-B657-6CB198C5A8B6}"/>
                </a:ext>
              </a:extLst>
            </p:cNvPr>
            <p:cNvPicPr/>
            <p:nvPr/>
          </p:nvPicPr>
          <p:blipFill>
            <a:blip r:embed="rId23">
              <a:extLst>
                <a:ext uri="{28A0092B-C50C-407E-A947-70E740481C1C}">
                  <a14:useLocalDpi xmlns:a14="http://schemas.microsoft.com/office/drawing/2010/main" val="0"/>
                </a:ext>
              </a:extLst>
            </a:blip>
            <a:stretch>
              <a:fillRect/>
            </a:stretch>
          </p:blipFill>
          <p:spPr>
            <a:xfrm>
              <a:off x="5996555" y="4176058"/>
              <a:ext cx="428086" cy="373140"/>
            </a:xfrm>
            <a:prstGeom prst="rect">
              <a:avLst/>
            </a:prstGeom>
            <a:ln w="28575">
              <a:solidFill>
                <a:schemeClr val="accent2"/>
              </a:solidFill>
              <a:prstDash val="lgDash"/>
            </a:ln>
          </p:spPr>
        </p:pic>
      </p:grpSp>
      <p:grpSp>
        <p:nvGrpSpPr>
          <p:cNvPr id="46" name="Groep 45">
            <a:extLst>
              <a:ext uri="{FF2B5EF4-FFF2-40B4-BE49-F238E27FC236}">
                <a16:creationId xmlns:a16="http://schemas.microsoft.com/office/drawing/2014/main" id="{000AE548-E918-411F-906D-D96FEBC9A655}"/>
              </a:ext>
            </a:extLst>
          </p:cNvPr>
          <p:cNvGrpSpPr/>
          <p:nvPr/>
        </p:nvGrpSpPr>
        <p:grpSpPr>
          <a:xfrm>
            <a:off x="7590948" y="3763827"/>
            <a:ext cx="836138" cy="969888"/>
            <a:chOff x="-1476784" y="823778"/>
            <a:chExt cx="1637879" cy="1627222"/>
          </a:xfrm>
        </p:grpSpPr>
        <p:pic>
          <p:nvPicPr>
            <p:cNvPr id="82" name="Afbeelding 81">
              <a:extLst>
                <a:ext uri="{FF2B5EF4-FFF2-40B4-BE49-F238E27FC236}">
                  <a16:creationId xmlns:a16="http://schemas.microsoft.com/office/drawing/2014/main" id="{1D75E9E7-BC94-4FDE-8F72-BF9AF83E0318}"/>
                </a:ext>
              </a:extLst>
            </p:cNvPr>
            <p:cNvPicPr>
              <a:picLocks noChangeAspect="1"/>
            </p:cNvPicPr>
            <p:nvPr/>
          </p:nvPicPr>
          <p:blipFill>
            <a:blip r:embed="rId24"/>
            <a:stretch>
              <a:fillRect/>
            </a:stretch>
          </p:blipFill>
          <p:spPr>
            <a:xfrm>
              <a:off x="-1470260" y="1582687"/>
              <a:ext cx="917328" cy="617481"/>
            </a:xfrm>
            <a:prstGeom prst="rect">
              <a:avLst/>
            </a:prstGeom>
          </p:spPr>
        </p:pic>
        <p:pic>
          <p:nvPicPr>
            <p:cNvPr id="83" name="Afbeelding 82">
              <a:extLst>
                <a:ext uri="{FF2B5EF4-FFF2-40B4-BE49-F238E27FC236}">
                  <a16:creationId xmlns:a16="http://schemas.microsoft.com/office/drawing/2014/main" id="{DA0A05A9-DFC9-48C1-A660-E355CFB7656C}"/>
                </a:ext>
              </a:extLst>
            </p:cNvPr>
            <p:cNvPicPr>
              <a:picLocks noChangeAspect="1"/>
            </p:cNvPicPr>
            <p:nvPr/>
          </p:nvPicPr>
          <p:blipFill>
            <a:blip r:embed="rId25"/>
            <a:stretch>
              <a:fillRect/>
            </a:stretch>
          </p:blipFill>
          <p:spPr>
            <a:xfrm>
              <a:off x="-927227" y="1762369"/>
              <a:ext cx="945280" cy="688631"/>
            </a:xfrm>
            <a:prstGeom prst="rect">
              <a:avLst/>
            </a:prstGeom>
          </p:spPr>
        </p:pic>
        <p:pic>
          <p:nvPicPr>
            <p:cNvPr id="84" name="Afbeelding 83">
              <a:extLst>
                <a:ext uri="{FF2B5EF4-FFF2-40B4-BE49-F238E27FC236}">
                  <a16:creationId xmlns:a16="http://schemas.microsoft.com/office/drawing/2014/main" id="{D634B70F-E1AB-4960-9938-06C3269A7933}"/>
                </a:ext>
              </a:extLst>
            </p:cNvPr>
            <p:cNvPicPr>
              <a:picLocks noChangeAspect="1"/>
            </p:cNvPicPr>
            <p:nvPr/>
          </p:nvPicPr>
          <p:blipFill>
            <a:blip r:embed="rId26"/>
            <a:stretch>
              <a:fillRect/>
            </a:stretch>
          </p:blipFill>
          <p:spPr>
            <a:xfrm>
              <a:off x="-1476784" y="823778"/>
              <a:ext cx="912246" cy="614940"/>
            </a:xfrm>
            <a:prstGeom prst="rect">
              <a:avLst/>
            </a:prstGeom>
          </p:spPr>
        </p:pic>
        <p:pic>
          <p:nvPicPr>
            <p:cNvPr id="85" name="Afbeelding 84">
              <a:extLst>
                <a:ext uri="{FF2B5EF4-FFF2-40B4-BE49-F238E27FC236}">
                  <a16:creationId xmlns:a16="http://schemas.microsoft.com/office/drawing/2014/main" id="{219B3615-2CA9-4B05-B144-6234402774E4}"/>
                </a:ext>
              </a:extLst>
            </p:cNvPr>
            <p:cNvPicPr>
              <a:picLocks noChangeAspect="1"/>
            </p:cNvPicPr>
            <p:nvPr/>
          </p:nvPicPr>
          <p:blipFill>
            <a:blip r:embed="rId27"/>
            <a:stretch>
              <a:fillRect/>
            </a:stretch>
          </p:blipFill>
          <p:spPr>
            <a:xfrm>
              <a:off x="-751151" y="1357940"/>
              <a:ext cx="912246" cy="604776"/>
            </a:xfrm>
            <a:prstGeom prst="rect">
              <a:avLst/>
            </a:prstGeom>
          </p:spPr>
        </p:pic>
        <p:pic>
          <p:nvPicPr>
            <p:cNvPr id="81" name="Afbeelding 80">
              <a:extLst>
                <a:ext uri="{FF2B5EF4-FFF2-40B4-BE49-F238E27FC236}">
                  <a16:creationId xmlns:a16="http://schemas.microsoft.com/office/drawing/2014/main" id="{7AED9137-5B2C-43BF-80B9-8C82DC43691D}"/>
                </a:ext>
              </a:extLst>
            </p:cNvPr>
            <p:cNvPicPr>
              <a:picLocks noChangeAspect="1"/>
            </p:cNvPicPr>
            <p:nvPr/>
          </p:nvPicPr>
          <p:blipFill>
            <a:blip r:embed="rId28"/>
            <a:stretch>
              <a:fillRect/>
            </a:stretch>
          </p:blipFill>
          <p:spPr>
            <a:xfrm>
              <a:off x="-1144705" y="1076529"/>
              <a:ext cx="912246" cy="609858"/>
            </a:xfrm>
            <a:prstGeom prst="rect">
              <a:avLst/>
            </a:prstGeom>
          </p:spPr>
        </p:pic>
      </p:grpSp>
      <p:pic>
        <p:nvPicPr>
          <p:cNvPr id="47" name="Picture 2" descr="Na mondkapjes is er nu wéér een tekort: handschoenen | Trouw">
            <a:extLst>
              <a:ext uri="{FF2B5EF4-FFF2-40B4-BE49-F238E27FC236}">
                <a16:creationId xmlns:a16="http://schemas.microsoft.com/office/drawing/2014/main" id="{10156807-12D4-455A-9290-CACFCA9DDB08}"/>
              </a:ext>
            </a:extLst>
          </p:cNvPr>
          <p:cNvPicPr>
            <a:picLocks noChangeAspect="1" noChangeArrowheads="1"/>
          </p:cNvPicPr>
          <p:nvPr/>
        </p:nvPicPr>
        <p:blipFill>
          <a:blip r:embed="rId29">
            <a:extLst>
              <a:ext uri="{BEBA8EAE-BF5A-486C-A8C5-ECC9F3942E4B}">
                <a14:imgProps xmlns:a14="http://schemas.microsoft.com/office/drawing/2010/main">
                  <a14:imgLayer r:embed="rId30">
                    <a14:imgEffect>
                      <a14:backgroundRemoval t="8140" b="89729" l="8388" r="89777">
                        <a14:foregroundMark x1="8388" y1="58140" x2="8388" y2="58140"/>
                        <a14:foregroundMark x1="89908" y1="65698" x2="89908" y2="65698"/>
                        <a14:foregroundMark x1="84142" y1="89147" x2="84142" y2="89147"/>
                        <a14:foregroundMark x1="68283" y1="8140" x2="68283" y2="8140"/>
                        <a14:foregroundMark x1="10878" y1="45155" x2="10878" y2="45155"/>
                      </a14:backgroundRemoval>
                    </a14:imgEffect>
                    <a14:imgEffect>
                      <a14:saturation sat="0"/>
                    </a14:imgEffect>
                  </a14:imgLayer>
                </a14:imgProps>
              </a:ext>
              <a:ext uri="{28A0092B-C50C-407E-A947-70E740481C1C}">
                <a14:useLocalDpi xmlns:a14="http://schemas.microsoft.com/office/drawing/2010/main" val="0"/>
              </a:ext>
            </a:extLst>
          </a:blip>
          <a:srcRect/>
          <a:stretch>
            <a:fillRect/>
          </a:stretch>
        </p:blipFill>
        <p:spPr bwMode="auto">
          <a:xfrm rot="7283839">
            <a:off x="6502564" y="3665768"/>
            <a:ext cx="1191692" cy="8059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7786510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8506955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38B07D83-9B27-4B5C-B1DF-1267B2A174D1}"/>
              </a:ext>
            </a:extLst>
          </p:cNvPr>
          <p:cNvPicPr>
            <a:picLocks noChangeAspect="1"/>
          </p:cNvPicPr>
          <p:nvPr/>
        </p:nvPicPr>
        <p:blipFill>
          <a:blip r:embed="rId3"/>
          <a:stretch>
            <a:fillRect/>
          </a:stretch>
        </p:blipFill>
        <p:spPr>
          <a:xfrm rot="16200000">
            <a:off x="-955274" y="1221496"/>
            <a:ext cx="6687312" cy="4415008"/>
          </a:xfrm>
          <a:prstGeom prst="rect">
            <a:avLst/>
          </a:prstGeom>
        </p:spPr>
      </p:pic>
      <p:pic>
        <p:nvPicPr>
          <p:cNvPr id="5" name="Afbeelding 4">
            <a:extLst>
              <a:ext uri="{FF2B5EF4-FFF2-40B4-BE49-F238E27FC236}">
                <a16:creationId xmlns:a16="http://schemas.microsoft.com/office/drawing/2014/main" id="{5A898D86-26B3-4C9A-ADAF-69F85F400913}"/>
              </a:ext>
            </a:extLst>
          </p:cNvPr>
          <p:cNvPicPr>
            <a:picLocks noChangeAspect="1"/>
          </p:cNvPicPr>
          <p:nvPr/>
        </p:nvPicPr>
        <p:blipFill>
          <a:blip r:embed="rId3"/>
          <a:stretch>
            <a:fillRect/>
          </a:stretch>
        </p:blipFill>
        <p:spPr>
          <a:xfrm rot="16200000">
            <a:off x="4173964" y="1306839"/>
            <a:ext cx="6687312" cy="4415008"/>
          </a:xfrm>
          <a:prstGeom prst="rect">
            <a:avLst/>
          </a:prstGeom>
        </p:spPr>
      </p:pic>
      <p:pic>
        <p:nvPicPr>
          <p:cNvPr id="6" name="Afbeelding 5">
            <a:extLst>
              <a:ext uri="{FF2B5EF4-FFF2-40B4-BE49-F238E27FC236}">
                <a16:creationId xmlns:a16="http://schemas.microsoft.com/office/drawing/2014/main" id="{50560695-19CC-4C0B-BA32-FFFD0699CBCC}"/>
              </a:ext>
            </a:extLst>
          </p:cNvPr>
          <p:cNvPicPr>
            <a:picLocks noChangeAspect="1"/>
          </p:cNvPicPr>
          <p:nvPr/>
        </p:nvPicPr>
        <p:blipFill rotWithShape="1">
          <a:blip r:embed="rId4">
            <a:extLst>
              <a:ext uri="{BEBA8EAE-BF5A-486C-A8C5-ECC9F3942E4B}">
                <a14:imgProps xmlns:a14="http://schemas.microsoft.com/office/drawing/2010/main">
                  <a14:imgLayer r:embed="rId5">
                    <a14:imgEffect>
                      <a14:backgroundRemoval t="10000" b="90000" l="10000" r="90000">
                        <a14:foregroundMark x1="45366" y1="35610" x2="50732" y2="40488"/>
                        <a14:foregroundMark x1="50732" y1="40488" x2="49593" y2="41220"/>
                        <a14:backgroundMark x1="30081" y1="67073" x2="36098" y2="68293"/>
                        <a14:backgroundMark x1="36098" y1="68293" x2="54146" y2="62439"/>
                        <a14:backgroundMark x1="54146" y1="62439" x2="50244" y2="70732"/>
                        <a14:backgroundMark x1="50244" y1="70732" x2="35935" y2="74390"/>
                        <a14:backgroundMark x1="35935" y1="74390" x2="30569" y2="70000"/>
                        <a14:backgroundMark x1="30569" y1="70000" x2="30244" y2="68537"/>
                        <a14:backgroundMark x1="73171" y1="61707" x2="79187" y2="64390"/>
                        <a14:backgroundMark x1="79187" y1="64390" x2="73496" y2="61463"/>
                        <a14:backgroundMark x1="63902" y1="61707" x2="64390" y2="61707"/>
                        <a14:backgroundMark x1="64715" y1="61707" x2="65854" y2="63415"/>
                        <a14:backgroundMark x1="66016" y1="63171" x2="66341" y2="62439"/>
                        <a14:backgroundMark x1="65854" y1="62439" x2="65528" y2="62683"/>
                      </a14:backgroundRemoval>
                    </a14:imgEffect>
                  </a14:imgLayer>
                </a14:imgProps>
              </a:ext>
            </a:extLst>
          </a:blip>
          <a:srcRect l="24633" t="31426" r="15929" b="29850"/>
          <a:stretch/>
        </p:blipFill>
        <p:spPr>
          <a:xfrm rot="4693651">
            <a:off x="3024636" y="590632"/>
            <a:ext cx="520632" cy="226133"/>
          </a:xfrm>
          <a:prstGeom prst="rect">
            <a:avLst/>
          </a:prstGeom>
        </p:spPr>
      </p:pic>
      <p:pic>
        <p:nvPicPr>
          <p:cNvPr id="7" name="Afbeelding 6">
            <a:extLst>
              <a:ext uri="{FF2B5EF4-FFF2-40B4-BE49-F238E27FC236}">
                <a16:creationId xmlns:a16="http://schemas.microsoft.com/office/drawing/2014/main" id="{C377200F-39D9-48BD-AE33-9BFABE5FDFFB}"/>
              </a:ext>
            </a:extLst>
          </p:cNvPr>
          <p:cNvPicPr>
            <a:picLocks noChangeAspect="1"/>
          </p:cNvPicPr>
          <p:nvPr/>
        </p:nvPicPr>
        <p:blipFill rotWithShape="1">
          <a:blip r:embed="rId4">
            <a:extLst>
              <a:ext uri="{BEBA8EAE-BF5A-486C-A8C5-ECC9F3942E4B}">
                <a14:imgProps xmlns:a14="http://schemas.microsoft.com/office/drawing/2010/main">
                  <a14:imgLayer r:embed="rId5">
                    <a14:imgEffect>
                      <a14:backgroundRemoval t="10000" b="90000" l="10000" r="90000">
                        <a14:foregroundMark x1="45366" y1="35610" x2="50732" y2="40488"/>
                        <a14:foregroundMark x1="50732" y1="40488" x2="49593" y2="41220"/>
                        <a14:backgroundMark x1="30081" y1="67073" x2="36098" y2="68293"/>
                        <a14:backgroundMark x1="36098" y1="68293" x2="54146" y2="62439"/>
                        <a14:backgroundMark x1="54146" y1="62439" x2="50244" y2="70732"/>
                        <a14:backgroundMark x1="50244" y1="70732" x2="35935" y2="74390"/>
                        <a14:backgroundMark x1="35935" y1="74390" x2="30569" y2="70000"/>
                        <a14:backgroundMark x1="30569" y1="70000" x2="30244" y2="68537"/>
                        <a14:backgroundMark x1="73171" y1="61707" x2="79187" y2="64390"/>
                        <a14:backgroundMark x1="79187" y1="64390" x2="73496" y2="61463"/>
                        <a14:backgroundMark x1="63902" y1="61707" x2="64390" y2="61707"/>
                        <a14:backgroundMark x1="64715" y1="61707" x2="65854" y2="63415"/>
                        <a14:backgroundMark x1="66016" y1="63171" x2="66341" y2="62439"/>
                        <a14:backgroundMark x1="65854" y1="62439" x2="65528" y2="62683"/>
                      </a14:backgroundRemoval>
                    </a14:imgEffect>
                  </a14:imgLayer>
                </a14:imgProps>
              </a:ext>
            </a:extLst>
          </a:blip>
          <a:srcRect l="24633" t="31426" r="15929" b="29850"/>
          <a:stretch/>
        </p:blipFill>
        <p:spPr>
          <a:xfrm rot="4693651">
            <a:off x="8116897" y="732521"/>
            <a:ext cx="520632" cy="226133"/>
          </a:xfrm>
          <a:prstGeom prst="rect">
            <a:avLst/>
          </a:prstGeom>
        </p:spPr>
      </p:pic>
      <p:cxnSp>
        <p:nvCxnSpPr>
          <p:cNvPr id="3" name="Rechte verbindingslijn met pijl 2">
            <a:extLst>
              <a:ext uri="{FF2B5EF4-FFF2-40B4-BE49-F238E27FC236}">
                <a16:creationId xmlns:a16="http://schemas.microsoft.com/office/drawing/2014/main" id="{C911D443-BB8B-4BB8-91E9-1AC3BF2101C9}"/>
              </a:ext>
            </a:extLst>
          </p:cNvPr>
          <p:cNvCxnSpPr>
            <a:cxnSpLocks/>
          </p:cNvCxnSpPr>
          <p:nvPr/>
        </p:nvCxnSpPr>
        <p:spPr>
          <a:xfrm flipV="1">
            <a:off x="3326993" y="1028903"/>
            <a:ext cx="0" cy="30255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 name="Rechte verbindingslijn met pijl 8">
            <a:extLst>
              <a:ext uri="{FF2B5EF4-FFF2-40B4-BE49-F238E27FC236}">
                <a16:creationId xmlns:a16="http://schemas.microsoft.com/office/drawing/2014/main" id="{4C4BA88E-1B49-4B3F-9DDF-FF55B2EF4050}"/>
              </a:ext>
            </a:extLst>
          </p:cNvPr>
          <p:cNvCxnSpPr>
            <a:cxnSpLocks/>
          </p:cNvCxnSpPr>
          <p:nvPr/>
        </p:nvCxnSpPr>
        <p:spPr>
          <a:xfrm flipV="1">
            <a:off x="8419723" y="1180178"/>
            <a:ext cx="0" cy="30255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9258303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fbeelding 1">
            <a:extLst>
              <a:ext uri="{FF2B5EF4-FFF2-40B4-BE49-F238E27FC236}">
                <a16:creationId xmlns:a16="http://schemas.microsoft.com/office/drawing/2014/main" id="{F1F620F5-EEFC-4916-89AB-0A371A4B7913}"/>
              </a:ext>
            </a:extLst>
          </p:cNvPr>
          <p:cNvPicPr>
            <a:picLocks noChangeAspect="1"/>
          </p:cNvPicPr>
          <p:nvPr/>
        </p:nvPicPr>
        <p:blipFill>
          <a:blip r:embed="rId2"/>
          <a:stretch>
            <a:fillRect/>
          </a:stretch>
        </p:blipFill>
        <p:spPr>
          <a:xfrm rot="16200000">
            <a:off x="-914007" y="1271099"/>
            <a:ext cx="6850870" cy="4226254"/>
          </a:xfrm>
          <a:prstGeom prst="rect">
            <a:avLst/>
          </a:prstGeom>
        </p:spPr>
      </p:pic>
      <p:pic>
        <p:nvPicPr>
          <p:cNvPr id="3" name="Afbeelding 2">
            <a:extLst>
              <a:ext uri="{FF2B5EF4-FFF2-40B4-BE49-F238E27FC236}">
                <a16:creationId xmlns:a16="http://schemas.microsoft.com/office/drawing/2014/main" id="{C647B648-3BF4-4A14-BF61-CC54EF9F1C1E}"/>
              </a:ext>
            </a:extLst>
          </p:cNvPr>
          <p:cNvPicPr>
            <a:picLocks noChangeAspect="1"/>
          </p:cNvPicPr>
          <p:nvPr/>
        </p:nvPicPr>
        <p:blipFill>
          <a:blip r:embed="rId2"/>
          <a:stretch>
            <a:fillRect/>
          </a:stretch>
        </p:blipFill>
        <p:spPr>
          <a:xfrm rot="16200000">
            <a:off x="3994325" y="1271097"/>
            <a:ext cx="6850872" cy="4226255"/>
          </a:xfrm>
          <a:prstGeom prst="rect">
            <a:avLst/>
          </a:prstGeom>
        </p:spPr>
      </p:pic>
    </p:spTree>
    <p:extLst>
      <p:ext uri="{BB962C8B-B14F-4D97-AF65-F5344CB8AC3E}">
        <p14:creationId xmlns:p14="http://schemas.microsoft.com/office/powerpoint/2010/main" val="424657156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E45796C-1C27-4A4A-80F8-801DB12091AC}"/>
              </a:ext>
            </a:extLst>
          </p:cNvPr>
          <p:cNvSpPr>
            <a:spLocks noGrp="1"/>
          </p:cNvSpPr>
          <p:nvPr>
            <p:ph type="ctrTitle"/>
          </p:nvPr>
        </p:nvSpPr>
        <p:spPr>
          <a:xfrm>
            <a:off x="742950" y="367621"/>
            <a:ext cx="8420100" cy="1403123"/>
          </a:xfrm>
        </p:spPr>
        <p:txBody>
          <a:bodyPr/>
          <a:lstStyle/>
          <a:p>
            <a:r>
              <a:rPr lang="nl-NL" dirty="0"/>
              <a:t>Bijlagen spel: </a:t>
            </a:r>
          </a:p>
        </p:txBody>
      </p:sp>
      <p:sp>
        <p:nvSpPr>
          <p:cNvPr id="3" name="Ondertitel 2">
            <a:extLst>
              <a:ext uri="{FF2B5EF4-FFF2-40B4-BE49-F238E27FC236}">
                <a16:creationId xmlns:a16="http://schemas.microsoft.com/office/drawing/2014/main" id="{33FF2FF6-BF00-4924-BD74-B5E70C980DBB}"/>
              </a:ext>
            </a:extLst>
          </p:cNvPr>
          <p:cNvSpPr>
            <a:spLocks noGrp="1"/>
          </p:cNvSpPr>
          <p:nvPr>
            <p:ph type="subTitle" idx="1"/>
          </p:nvPr>
        </p:nvSpPr>
        <p:spPr>
          <a:xfrm>
            <a:off x="742950" y="2501220"/>
            <a:ext cx="8420100" cy="3493180"/>
          </a:xfrm>
        </p:spPr>
        <p:txBody>
          <a:bodyPr>
            <a:normAutofit fontScale="55000" lnSpcReduction="20000"/>
          </a:bodyPr>
          <a:lstStyle/>
          <a:p>
            <a:pPr algn="l"/>
            <a:r>
              <a:rPr lang="nl-NL" sz="3600" dirty="0"/>
              <a:t>De slides hierna zijn niet bedoeld om te printen. </a:t>
            </a:r>
          </a:p>
          <a:p>
            <a:pPr algn="l"/>
            <a:r>
              <a:rPr lang="nl-NL" sz="3600" dirty="0"/>
              <a:t>Gebruik deze als je spelkaartjes wilt aanpassen, die in de eerdere slides niet bewerkbaar zijn. </a:t>
            </a:r>
          </a:p>
          <a:p>
            <a:pPr marL="263525" indent="-263525" algn="l">
              <a:buFont typeface="Arial" panose="020B0604020202020204" pitchFamily="34" charset="0"/>
              <a:buChar char="•"/>
            </a:pPr>
            <a:r>
              <a:rPr lang="nl-NL" sz="3600" dirty="0"/>
              <a:t>Google form voorbeeld + uitleg zelf maken</a:t>
            </a:r>
          </a:p>
          <a:p>
            <a:pPr marL="263525" indent="-263525" algn="l">
              <a:buFont typeface="Arial" panose="020B0604020202020204" pitchFamily="34" charset="0"/>
              <a:buChar char="•"/>
            </a:pPr>
            <a:r>
              <a:rPr lang="nl-NL" sz="3600" dirty="0"/>
              <a:t>Puzzels in bewerkbare variant (als je iets wilt aanpassen)</a:t>
            </a:r>
          </a:p>
          <a:p>
            <a:pPr marL="803275" lvl="1" indent="-346075" algn="l">
              <a:buFont typeface="Arial" panose="020B0604020202020204" pitchFamily="34" charset="0"/>
              <a:buChar char="•"/>
            </a:pPr>
            <a:r>
              <a:rPr lang="nl-NL" sz="3200" dirty="0"/>
              <a:t>Startpuzzel voor startenvelop</a:t>
            </a:r>
          </a:p>
          <a:p>
            <a:pPr marL="803275" lvl="1" indent="-346075" algn="l">
              <a:buFont typeface="Arial" panose="020B0604020202020204" pitchFamily="34" charset="0"/>
              <a:buChar char="•"/>
            </a:pPr>
            <a:r>
              <a:rPr lang="nl-NL" sz="3200" dirty="0"/>
              <a:t>Kaartje puzzel 2</a:t>
            </a:r>
          </a:p>
          <a:p>
            <a:pPr marL="803275" lvl="1" indent="-346075" algn="l">
              <a:buFont typeface="Arial" panose="020B0604020202020204" pitchFamily="34" charset="0"/>
              <a:buChar char="•"/>
            </a:pPr>
            <a:r>
              <a:rPr lang="nl-NL" sz="3200" dirty="0"/>
              <a:t>Gefeliciteerd-kaartje</a:t>
            </a:r>
          </a:p>
          <a:p>
            <a:pPr marL="263525" indent="-263525" algn="l">
              <a:buFont typeface="Arial" panose="020B0604020202020204" pitchFamily="34" charset="0"/>
              <a:buChar char="•"/>
            </a:pPr>
            <a:r>
              <a:rPr lang="nl-NL" sz="3600" dirty="0"/>
              <a:t>Hintkaart in bewerkbare variant</a:t>
            </a:r>
          </a:p>
          <a:p>
            <a:pPr marL="263525" indent="-263525" algn="l">
              <a:buFont typeface="Arial" panose="020B0604020202020204" pitchFamily="34" charset="0"/>
              <a:buChar char="•"/>
            </a:pPr>
            <a:r>
              <a:rPr lang="nl-NL" sz="3600" dirty="0"/>
              <a:t>Puzzelflow</a:t>
            </a:r>
          </a:p>
          <a:p>
            <a:pPr marL="263525" indent="-263525" algn="l">
              <a:buFont typeface="Arial" panose="020B0604020202020204" pitchFamily="34" charset="0"/>
              <a:buChar char="•"/>
            </a:pPr>
            <a:r>
              <a:rPr lang="nl-NL" sz="3600" dirty="0"/>
              <a:t>Als je hulp wilt</a:t>
            </a:r>
          </a:p>
          <a:p>
            <a:pPr algn="l"/>
            <a:endParaRPr lang="nl-NL" sz="3600" dirty="0"/>
          </a:p>
        </p:txBody>
      </p:sp>
      <p:sp>
        <p:nvSpPr>
          <p:cNvPr id="4" name="Ondertitel 2">
            <a:extLst>
              <a:ext uri="{FF2B5EF4-FFF2-40B4-BE49-F238E27FC236}">
                <a16:creationId xmlns:a16="http://schemas.microsoft.com/office/drawing/2014/main" id="{35CFFEB1-0C1D-45D4-A20A-053D95903973}"/>
              </a:ext>
            </a:extLst>
          </p:cNvPr>
          <p:cNvSpPr txBox="1">
            <a:spLocks/>
          </p:cNvSpPr>
          <p:nvPr/>
        </p:nvSpPr>
        <p:spPr>
          <a:xfrm>
            <a:off x="1390650" y="1780496"/>
            <a:ext cx="7429500" cy="720724"/>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nl-NL" sz="3600"/>
              <a:t>Correct handschoengebruik in de zorg</a:t>
            </a:r>
            <a:endParaRPr lang="nl-NL" sz="3600" dirty="0"/>
          </a:p>
        </p:txBody>
      </p:sp>
    </p:spTree>
    <p:extLst>
      <p:ext uri="{BB962C8B-B14F-4D97-AF65-F5344CB8AC3E}">
        <p14:creationId xmlns:p14="http://schemas.microsoft.com/office/powerpoint/2010/main" val="15242987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Afbeelding 6">
            <a:extLst>
              <a:ext uri="{FF2B5EF4-FFF2-40B4-BE49-F238E27FC236}">
                <a16:creationId xmlns:a16="http://schemas.microsoft.com/office/drawing/2014/main" id="{7C6FECC8-683A-4423-8A46-385E27E8D72A}"/>
              </a:ext>
            </a:extLst>
          </p:cNvPr>
          <p:cNvPicPr>
            <a:picLocks noChangeAspect="1"/>
          </p:cNvPicPr>
          <p:nvPr/>
        </p:nvPicPr>
        <p:blipFill>
          <a:blip r:embed="rId3"/>
          <a:stretch>
            <a:fillRect/>
          </a:stretch>
        </p:blipFill>
        <p:spPr>
          <a:xfrm>
            <a:off x="1" y="1446411"/>
            <a:ext cx="3291840" cy="2585561"/>
          </a:xfrm>
          <a:prstGeom prst="rect">
            <a:avLst/>
          </a:prstGeom>
        </p:spPr>
      </p:pic>
      <p:pic>
        <p:nvPicPr>
          <p:cNvPr id="8" name="Afbeelding 7">
            <a:extLst>
              <a:ext uri="{FF2B5EF4-FFF2-40B4-BE49-F238E27FC236}">
                <a16:creationId xmlns:a16="http://schemas.microsoft.com/office/drawing/2014/main" id="{32ACC55A-6883-4423-8AB8-A706DB9CEFE2}"/>
              </a:ext>
            </a:extLst>
          </p:cNvPr>
          <p:cNvPicPr>
            <a:picLocks noChangeAspect="1"/>
          </p:cNvPicPr>
          <p:nvPr/>
        </p:nvPicPr>
        <p:blipFill>
          <a:blip r:embed="rId4"/>
          <a:stretch>
            <a:fillRect/>
          </a:stretch>
        </p:blipFill>
        <p:spPr>
          <a:xfrm>
            <a:off x="1" y="4031972"/>
            <a:ext cx="3291840" cy="2624293"/>
          </a:xfrm>
          <a:prstGeom prst="rect">
            <a:avLst/>
          </a:prstGeom>
        </p:spPr>
      </p:pic>
      <p:pic>
        <p:nvPicPr>
          <p:cNvPr id="9" name="Afbeelding 8">
            <a:extLst>
              <a:ext uri="{FF2B5EF4-FFF2-40B4-BE49-F238E27FC236}">
                <a16:creationId xmlns:a16="http://schemas.microsoft.com/office/drawing/2014/main" id="{B41D7EC9-B4DC-4DF8-A186-ED8F49A9DD23}"/>
              </a:ext>
            </a:extLst>
          </p:cNvPr>
          <p:cNvPicPr>
            <a:picLocks noChangeAspect="1"/>
          </p:cNvPicPr>
          <p:nvPr/>
        </p:nvPicPr>
        <p:blipFill>
          <a:blip r:embed="rId5"/>
          <a:stretch>
            <a:fillRect/>
          </a:stretch>
        </p:blipFill>
        <p:spPr>
          <a:xfrm>
            <a:off x="3318624" y="1446411"/>
            <a:ext cx="3293312" cy="5419898"/>
          </a:xfrm>
          <a:prstGeom prst="rect">
            <a:avLst/>
          </a:prstGeom>
        </p:spPr>
      </p:pic>
      <p:pic>
        <p:nvPicPr>
          <p:cNvPr id="10" name="Afbeelding 9">
            <a:extLst>
              <a:ext uri="{FF2B5EF4-FFF2-40B4-BE49-F238E27FC236}">
                <a16:creationId xmlns:a16="http://schemas.microsoft.com/office/drawing/2014/main" id="{58C772F9-0753-4108-8552-9B6FE5C07030}"/>
              </a:ext>
            </a:extLst>
          </p:cNvPr>
          <p:cNvPicPr>
            <a:picLocks noChangeAspect="1"/>
          </p:cNvPicPr>
          <p:nvPr/>
        </p:nvPicPr>
        <p:blipFill>
          <a:blip r:embed="rId6"/>
          <a:stretch>
            <a:fillRect/>
          </a:stretch>
        </p:blipFill>
        <p:spPr>
          <a:xfrm>
            <a:off x="6638719" y="1446410"/>
            <a:ext cx="3287508" cy="2161309"/>
          </a:xfrm>
          <a:prstGeom prst="rect">
            <a:avLst/>
          </a:prstGeom>
        </p:spPr>
      </p:pic>
      <p:sp>
        <p:nvSpPr>
          <p:cNvPr id="11" name="Tekstvak 10">
            <a:extLst>
              <a:ext uri="{FF2B5EF4-FFF2-40B4-BE49-F238E27FC236}">
                <a16:creationId xmlns:a16="http://schemas.microsoft.com/office/drawing/2014/main" id="{DA2AB409-1BB3-47C5-AAA5-2236799DFCA9}"/>
              </a:ext>
            </a:extLst>
          </p:cNvPr>
          <p:cNvSpPr txBox="1"/>
          <p:nvPr/>
        </p:nvSpPr>
        <p:spPr>
          <a:xfrm>
            <a:off x="182880" y="20710"/>
            <a:ext cx="9376756" cy="1477328"/>
          </a:xfrm>
          <a:prstGeom prst="rect">
            <a:avLst/>
          </a:prstGeom>
          <a:noFill/>
        </p:spPr>
        <p:txBody>
          <a:bodyPr wrap="square" rtlCol="0">
            <a:spAutoFit/>
          </a:bodyPr>
          <a:lstStyle/>
          <a:p>
            <a:r>
              <a:rPr lang="nl-NL" b="1" dirty="0"/>
              <a:t>Maak eenvoudig zelf een google form: </a:t>
            </a:r>
          </a:p>
          <a:p>
            <a:pPr marL="285750" indent="-285750">
              <a:buFontTx/>
              <a:buChar char="-"/>
            </a:pPr>
            <a:r>
              <a:rPr lang="nl-NL" dirty="0"/>
              <a:t>Ga naar: </a:t>
            </a:r>
            <a:r>
              <a:rPr lang="nl-NL" u="sng" dirty="0">
                <a:hlinkClick r:id="rId7"/>
              </a:rPr>
              <a:t>forms.google.com</a:t>
            </a:r>
            <a:endParaRPr lang="nl-NL" u="sng" dirty="0"/>
          </a:p>
          <a:p>
            <a:pPr marL="285750" indent="-285750">
              <a:buFontTx/>
              <a:buChar char="-"/>
            </a:pPr>
            <a:r>
              <a:rPr lang="nl-NL" dirty="0"/>
              <a:t>Klik onderin het scherm op de + om een nieuw formulier te maken. </a:t>
            </a:r>
          </a:p>
          <a:p>
            <a:pPr marL="285750" indent="-285750">
              <a:buFontTx/>
              <a:buChar char="-"/>
            </a:pPr>
            <a:r>
              <a:rPr lang="nl-NL" dirty="0"/>
              <a:t>Gebruik onderstaand voorbeeld en pas aan naar eigen organisatie en wensen. </a:t>
            </a:r>
          </a:p>
          <a:p>
            <a:pPr marL="285750" indent="-285750">
              <a:buFontTx/>
              <a:buChar char="-"/>
            </a:pPr>
            <a:r>
              <a:rPr lang="nl-NL" dirty="0"/>
              <a:t>Zoek eventueel een handleiding op: google op </a:t>
            </a:r>
            <a:r>
              <a:rPr lang="nl-NL" i="1" dirty="0"/>
              <a:t>nieuwe google </a:t>
            </a:r>
            <a:r>
              <a:rPr lang="nl-NL" i="1" dirty="0" err="1"/>
              <a:t>forms</a:t>
            </a:r>
            <a:r>
              <a:rPr lang="nl-NL" i="1" dirty="0"/>
              <a:t> maken</a:t>
            </a:r>
            <a:r>
              <a:rPr lang="nl-NL" dirty="0"/>
              <a:t>, of gebruik </a:t>
            </a:r>
            <a:r>
              <a:rPr lang="nl-NL" dirty="0">
                <a:hlinkClick r:id="rId8"/>
              </a:rPr>
              <a:t>deze</a:t>
            </a:r>
            <a:r>
              <a:rPr lang="nl-NL" dirty="0"/>
              <a:t>. </a:t>
            </a:r>
          </a:p>
        </p:txBody>
      </p:sp>
    </p:spTree>
    <p:extLst>
      <p:ext uri="{BB962C8B-B14F-4D97-AF65-F5344CB8AC3E}">
        <p14:creationId xmlns:p14="http://schemas.microsoft.com/office/powerpoint/2010/main" val="294903777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Abena Nitrile medische handschoenen blauw poedervrij - S - 100 Stuks |  bol.com">
            <a:extLst>
              <a:ext uri="{FF2B5EF4-FFF2-40B4-BE49-F238E27FC236}">
                <a16:creationId xmlns:a16="http://schemas.microsoft.com/office/drawing/2014/main" id="{F136C182-BA24-4880-9D2B-F776B520960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03324" y="1702467"/>
            <a:ext cx="3761714" cy="3693319"/>
          </a:xfrm>
          <a:prstGeom prst="rect">
            <a:avLst/>
          </a:prstGeom>
          <a:noFill/>
          <a:extLst>
            <a:ext uri="{909E8E84-426E-40DD-AFC4-6F175D3DCCD1}">
              <a14:hiddenFill xmlns:a14="http://schemas.microsoft.com/office/drawing/2010/main">
                <a:solidFill>
                  <a:srgbClr val="FFFFFF"/>
                </a:solidFill>
              </a14:hiddenFill>
            </a:ext>
          </a:extLst>
        </p:spPr>
      </p:pic>
      <p:sp>
        <p:nvSpPr>
          <p:cNvPr id="4" name="Tekstvak 3">
            <a:extLst>
              <a:ext uri="{FF2B5EF4-FFF2-40B4-BE49-F238E27FC236}">
                <a16:creationId xmlns:a16="http://schemas.microsoft.com/office/drawing/2014/main" id="{1CEDE318-B86C-4F88-9A03-D76FDD5BF301}"/>
              </a:ext>
            </a:extLst>
          </p:cNvPr>
          <p:cNvSpPr txBox="1"/>
          <p:nvPr/>
        </p:nvSpPr>
        <p:spPr>
          <a:xfrm>
            <a:off x="404490" y="1263009"/>
            <a:ext cx="8826596" cy="646331"/>
          </a:xfrm>
          <a:prstGeom prst="rect">
            <a:avLst/>
          </a:prstGeom>
          <a:noFill/>
        </p:spPr>
        <p:txBody>
          <a:bodyPr wrap="square" rtlCol="0">
            <a:spAutoFit/>
          </a:bodyPr>
          <a:lstStyle/>
          <a:p>
            <a:pPr lvl="1"/>
            <a:r>
              <a:rPr lang="nl-NL" dirty="0">
                <a:latin typeface="Segoe UI" panose="020B0502040204020203" pitchFamily="34" charset="0"/>
                <a:cs typeface="Segoe UI" panose="020B0502040204020203" pitchFamily="34" charset="0"/>
              </a:rPr>
              <a:t>Er is iets raars aan de </a:t>
            </a:r>
            <a:r>
              <a:rPr lang="nl-NL" b="1" dirty="0">
                <a:latin typeface="Segoe UI" panose="020B0502040204020203" pitchFamily="34" charset="0"/>
                <a:cs typeface="Segoe UI" panose="020B0502040204020203" pitchFamily="34" charset="0"/>
              </a:rPr>
              <a:t>hand</a:t>
            </a:r>
            <a:r>
              <a:rPr lang="nl-NL" dirty="0">
                <a:latin typeface="Segoe UI" panose="020B0502040204020203" pitchFamily="34" charset="0"/>
                <a:cs typeface="Segoe UI" panose="020B0502040204020203" pitchFamily="34" charset="0"/>
              </a:rPr>
              <a:t>… Er blijken meer handschoenen gebruikt te worden dan nodig. Hoe kan dat nou?! </a:t>
            </a:r>
          </a:p>
        </p:txBody>
      </p:sp>
      <p:sp>
        <p:nvSpPr>
          <p:cNvPr id="5" name="Tekstvak 4">
            <a:extLst>
              <a:ext uri="{FF2B5EF4-FFF2-40B4-BE49-F238E27FC236}">
                <a16:creationId xmlns:a16="http://schemas.microsoft.com/office/drawing/2014/main" id="{50CE3E38-0C04-4918-9631-5004952F50AB}"/>
              </a:ext>
            </a:extLst>
          </p:cNvPr>
          <p:cNvSpPr txBox="1"/>
          <p:nvPr/>
        </p:nvSpPr>
        <p:spPr>
          <a:xfrm>
            <a:off x="404490" y="2123471"/>
            <a:ext cx="4958539" cy="3693319"/>
          </a:xfrm>
          <a:prstGeom prst="rect">
            <a:avLst/>
          </a:prstGeom>
          <a:noFill/>
        </p:spPr>
        <p:txBody>
          <a:bodyPr wrap="square" rtlCol="0">
            <a:spAutoFit/>
          </a:bodyPr>
          <a:lstStyle/>
          <a:p>
            <a:endParaRPr lang="nl-NL" dirty="0">
              <a:latin typeface="Segoe UI" panose="020B0502040204020203" pitchFamily="34" charset="0"/>
              <a:cs typeface="Segoe UI" panose="020B0502040204020203" pitchFamily="34" charset="0"/>
            </a:endParaRPr>
          </a:p>
          <a:p>
            <a:pPr lvl="1"/>
            <a:r>
              <a:rPr lang="nl-NL" dirty="0">
                <a:latin typeface="Segoe UI" panose="020B0502040204020203" pitchFamily="34" charset="0"/>
                <a:cs typeface="Segoe UI" panose="020B0502040204020203" pitchFamily="34" charset="0"/>
              </a:rPr>
              <a:t>Jullie krijgen 2 opdrachten: </a:t>
            </a:r>
          </a:p>
          <a:p>
            <a:pPr marL="800100" lvl="1" indent="-342900">
              <a:buFont typeface="+mj-lt"/>
              <a:buAutoNum type="arabicPeriod"/>
            </a:pPr>
            <a:r>
              <a:rPr lang="nl-NL" dirty="0">
                <a:latin typeface="Segoe UI" panose="020B0502040204020203" pitchFamily="34" charset="0"/>
                <a:cs typeface="Segoe UI" panose="020B0502040204020203" pitchFamily="34" charset="0"/>
              </a:rPr>
              <a:t>Zorg dat patiënt Singh op jullie afdeling </a:t>
            </a:r>
            <a:r>
              <a:rPr lang="nl-NL" u="sng" dirty="0">
                <a:latin typeface="Segoe UI" panose="020B0502040204020203" pitchFamily="34" charset="0"/>
                <a:cs typeface="Segoe UI" panose="020B0502040204020203" pitchFamily="34" charset="0"/>
              </a:rPr>
              <a:t>veilig</a:t>
            </a:r>
            <a:r>
              <a:rPr lang="nl-NL" dirty="0">
                <a:latin typeface="Segoe UI" panose="020B0502040204020203" pitchFamily="34" charset="0"/>
                <a:cs typeface="Segoe UI" panose="020B0502040204020203" pitchFamily="34" charset="0"/>
              </a:rPr>
              <a:t> door zijn opname komt. </a:t>
            </a:r>
          </a:p>
          <a:p>
            <a:pPr marL="800100" lvl="1" indent="-342900">
              <a:buFont typeface="+mj-lt"/>
              <a:buAutoNum type="arabicPeriod"/>
            </a:pPr>
            <a:r>
              <a:rPr lang="nl-NL" dirty="0">
                <a:latin typeface="Segoe UI" panose="020B0502040204020203" pitchFamily="34" charset="0"/>
                <a:cs typeface="Segoe UI" panose="020B0502040204020203" pitchFamily="34" charset="0"/>
              </a:rPr>
              <a:t>Vind uit waar </a:t>
            </a:r>
            <a:r>
              <a:rPr lang="nl-NL" u="sng" dirty="0">
                <a:latin typeface="Segoe UI" panose="020B0502040204020203" pitchFamily="34" charset="0"/>
                <a:cs typeface="Segoe UI" panose="020B0502040204020203" pitchFamily="34" charset="0"/>
              </a:rPr>
              <a:t>onnodig veel </a:t>
            </a:r>
            <a:r>
              <a:rPr lang="nl-NL" dirty="0">
                <a:latin typeface="Segoe UI" panose="020B0502040204020203" pitchFamily="34" charset="0"/>
                <a:cs typeface="Segoe UI" panose="020B0502040204020203" pitchFamily="34" charset="0"/>
              </a:rPr>
              <a:t>handschoenen worden gebruikt.</a:t>
            </a:r>
          </a:p>
          <a:p>
            <a:pPr lvl="1"/>
            <a:endParaRPr lang="nl-NL" dirty="0">
              <a:latin typeface="Segoe UI" panose="020B0502040204020203" pitchFamily="34" charset="0"/>
              <a:cs typeface="Segoe UI" panose="020B0502040204020203" pitchFamily="34" charset="0"/>
            </a:endParaRPr>
          </a:p>
          <a:p>
            <a:pPr lvl="1"/>
            <a:r>
              <a:rPr lang="nl-NL" dirty="0">
                <a:latin typeface="Segoe UI" panose="020B0502040204020203" pitchFamily="34" charset="0"/>
                <a:cs typeface="Segoe UI" panose="020B0502040204020203" pitchFamily="34" charset="0"/>
              </a:rPr>
              <a:t>Maak de puzzels en vind de juiste codes. </a:t>
            </a:r>
          </a:p>
          <a:p>
            <a:pPr lvl="1"/>
            <a:endParaRPr lang="nl-NL" dirty="0">
              <a:latin typeface="Segoe UI" panose="020B0502040204020203" pitchFamily="34" charset="0"/>
              <a:cs typeface="Segoe UI" panose="020B0502040204020203" pitchFamily="34" charset="0"/>
            </a:endParaRPr>
          </a:p>
          <a:p>
            <a:pPr lvl="1"/>
            <a:r>
              <a:rPr lang="nl-NL" dirty="0">
                <a:latin typeface="Segoe UI" panose="020B0502040204020203" pitchFamily="34" charset="0"/>
                <a:cs typeface="Segoe UI" panose="020B0502040204020203" pitchFamily="34" charset="0"/>
              </a:rPr>
              <a:t>Zo kan meneer Singh straks weer veilig naar huis, werken jij en je collega’s veilig én worden er geen handschoenen verspild. </a:t>
            </a:r>
            <a:endParaRPr lang="nl-NL" dirty="0">
              <a:highlight>
                <a:srgbClr val="FFFF00"/>
              </a:highlight>
              <a:latin typeface="Segoe UI" panose="020B0502040204020203" pitchFamily="34" charset="0"/>
              <a:cs typeface="Segoe UI" panose="020B0502040204020203" pitchFamily="34" charset="0"/>
            </a:endParaRPr>
          </a:p>
          <a:p>
            <a:endParaRPr lang="nl-NL" dirty="0">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86171564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676D11FF-B984-4CFB-86FA-B9CD7790A0D0}"/>
              </a:ext>
            </a:extLst>
          </p:cNvPr>
          <p:cNvSpPr>
            <a:spLocks noGrp="1"/>
          </p:cNvSpPr>
          <p:nvPr>
            <p:ph idx="1"/>
          </p:nvPr>
        </p:nvSpPr>
        <p:spPr>
          <a:xfrm>
            <a:off x="286328" y="1653309"/>
            <a:ext cx="8938636" cy="3868333"/>
          </a:xfrm>
          <a:solidFill>
            <a:schemeClr val="bg1"/>
          </a:solidFill>
          <a:ln w="28575">
            <a:solidFill>
              <a:schemeClr val="tx1"/>
            </a:solidFill>
          </a:ln>
          <a:effectLst/>
        </p:spPr>
        <p:txBody>
          <a:bodyPr>
            <a:normAutofit fontScale="92500"/>
          </a:bodyPr>
          <a:lstStyle/>
          <a:p>
            <a:pPr marL="0" indent="0">
              <a:buNone/>
            </a:pPr>
            <a:endParaRPr lang="nl-NL" dirty="0"/>
          </a:p>
          <a:p>
            <a:pPr marL="0" indent="0">
              <a:buNone/>
            </a:pPr>
            <a:endParaRPr lang="nl-NL" dirty="0"/>
          </a:p>
          <a:p>
            <a:pPr marL="214114" indent="0">
              <a:buNone/>
            </a:pPr>
            <a:r>
              <a:rPr lang="nl-NL" dirty="0"/>
              <a:t>Je voert een aantal zorghandelingen uit bij meneer Singh. </a:t>
            </a:r>
            <a:br>
              <a:rPr lang="nl-NL" dirty="0"/>
            </a:br>
            <a:r>
              <a:rPr lang="nl-NL" dirty="0"/>
              <a:t>Je moet kiezen of je tussen de twee zorghandelingen in:</a:t>
            </a:r>
          </a:p>
          <a:p>
            <a:pPr marL="214114" indent="-65782"/>
            <a:r>
              <a:rPr lang="nl-NL" b="1" dirty="0"/>
              <a:t>Handschoenen wisselt </a:t>
            </a:r>
            <a:r>
              <a:rPr lang="nl-NL" dirty="0"/>
              <a:t>(en handhygiëne toepast)</a:t>
            </a:r>
          </a:p>
          <a:p>
            <a:pPr marL="214114" indent="-65782"/>
            <a:r>
              <a:rPr lang="nl-NL" b="1" dirty="0"/>
              <a:t>Niet handschoenen wisselt </a:t>
            </a:r>
            <a:r>
              <a:rPr lang="nl-NL" dirty="0"/>
              <a:t>(dus de handschoenen aan houdt)</a:t>
            </a:r>
          </a:p>
          <a:p>
            <a:pPr marL="214114" indent="-65782"/>
            <a:r>
              <a:rPr lang="nl-NL" b="1" dirty="0"/>
              <a:t>Handschoenen uittrekt </a:t>
            </a:r>
            <a:r>
              <a:rPr lang="nl-NL" dirty="0"/>
              <a:t>(en geen nieuwe aan doet)</a:t>
            </a:r>
          </a:p>
          <a:p>
            <a:pPr marL="214114" indent="-65782"/>
            <a:r>
              <a:rPr lang="nl-NL" b="1" dirty="0"/>
              <a:t>Geen handschoenen nodig </a:t>
            </a:r>
            <a:r>
              <a:rPr lang="nl-NL" dirty="0"/>
              <a:t>hebt voor beide handelingen</a:t>
            </a:r>
          </a:p>
        </p:txBody>
      </p:sp>
      <p:sp>
        <p:nvSpPr>
          <p:cNvPr id="4" name="Rechthoek 3">
            <a:extLst>
              <a:ext uri="{FF2B5EF4-FFF2-40B4-BE49-F238E27FC236}">
                <a16:creationId xmlns:a16="http://schemas.microsoft.com/office/drawing/2014/main" id="{888E858C-26CE-48CF-9D51-E297F955CDA1}"/>
              </a:ext>
            </a:extLst>
          </p:cNvPr>
          <p:cNvSpPr/>
          <p:nvPr/>
        </p:nvSpPr>
        <p:spPr>
          <a:xfrm>
            <a:off x="442446" y="1830694"/>
            <a:ext cx="6514092" cy="750271"/>
          </a:xfrm>
          <a:prstGeom prst="rect">
            <a:avLst/>
          </a:prstGeom>
          <a:noFill/>
        </p:spPr>
        <p:txBody>
          <a:bodyPr wrap="none" lIns="74295" tIns="37148" rIns="74295" bIns="37148">
            <a:spAutoFit/>
          </a:bodyPr>
          <a:lstStyle/>
          <a:p>
            <a:pPr algn="ctr"/>
            <a:r>
              <a:rPr lang="nl-NL" sz="4388" b="1" dirty="0">
                <a:ln w="0"/>
                <a:gradFill flip="none" rotWithShape="1">
                  <a:gsLst>
                    <a:gs pos="0">
                      <a:srgbClr val="FF0000"/>
                    </a:gs>
                    <a:gs pos="91102">
                      <a:schemeClr val="accent2"/>
                    </a:gs>
                    <a:gs pos="64000">
                      <a:srgbClr val="00B050"/>
                    </a:gs>
                    <a:gs pos="32000">
                      <a:srgbClr val="7030A0"/>
                    </a:gs>
                  </a:gsLst>
                  <a:lin ang="0" scaled="0"/>
                  <a:tileRect/>
                </a:gradFill>
                <a:effectLst>
                  <a:outerShdw blurRad="38100" dist="19050" dir="2700000" algn="tl" rotWithShape="0">
                    <a:schemeClr val="dk1">
                      <a:alpha val="40000"/>
                    </a:schemeClr>
                  </a:outerShdw>
                </a:effectLst>
              </a:rPr>
              <a:t>Wel of niet handschoenen?</a:t>
            </a:r>
          </a:p>
        </p:txBody>
      </p:sp>
      <p:pic>
        <p:nvPicPr>
          <p:cNvPr id="5" name="Afbeelding 4">
            <a:extLst>
              <a:ext uri="{FF2B5EF4-FFF2-40B4-BE49-F238E27FC236}">
                <a16:creationId xmlns:a16="http://schemas.microsoft.com/office/drawing/2014/main" id="{1687A3BC-19B4-41E2-A862-40B438CB724E}"/>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rot="940853">
            <a:off x="8178338" y="4456403"/>
            <a:ext cx="568047" cy="563920"/>
          </a:xfrm>
          <a:prstGeom prst="rect">
            <a:avLst/>
          </a:prstGeom>
          <a:noFill/>
          <a:ln>
            <a:noFill/>
          </a:ln>
        </p:spPr>
      </p:pic>
      <p:pic>
        <p:nvPicPr>
          <p:cNvPr id="6" name="Afbeelding 5">
            <a:extLst>
              <a:ext uri="{FF2B5EF4-FFF2-40B4-BE49-F238E27FC236}">
                <a16:creationId xmlns:a16="http://schemas.microsoft.com/office/drawing/2014/main" id="{02387351-F69C-4E82-A385-7E74EE416FA5}"/>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0893142" flipH="1">
            <a:off x="8513946" y="3147039"/>
            <a:ext cx="568046" cy="563920"/>
          </a:xfrm>
          <a:prstGeom prst="rect">
            <a:avLst/>
          </a:prstGeom>
          <a:noFill/>
          <a:ln>
            <a:noFill/>
          </a:ln>
        </p:spPr>
      </p:pic>
    </p:spTree>
    <p:extLst>
      <p:ext uri="{BB962C8B-B14F-4D97-AF65-F5344CB8AC3E}">
        <p14:creationId xmlns:p14="http://schemas.microsoft.com/office/powerpoint/2010/main" val="142858241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ebruikte mondkapjes en plastic handschoenen bij restafval - Vlietnieuws">
            <a:extLst>
              <a:ext uri="{FF2B5EF4-FFF2-40B4-BE49-F238E27FC236}">
                <a16:creationId xmlns:a16="http://schemas.microsoft.com/office/drawing/2014/main" id="{925AB838-DA7F-4186-BD50-C4820CEC583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66730" y="1141799"/>
            <a:ext cx="2536955" cy="1691304"/>
          </a:xfrm>
          <a:prstGeom prst="rect">
            <a:avLst/>
          </a:prstGeom>
          <a:noFill/>
          <a:extLst>
            <a:ext uri="{909E8E84-426E-40DD-AFC4-6F175D3DCCD1}">
              <a14:hiddenFill xmlns:a14="http://schemas.microsoft.com/office/drawing/2010/main">
                <a:solidFill>
                  <a:srgbClr val="FFFFFF"/>
                </a:solidFill>
              </a14:hiddenFill>
            </a:ext>
          </a:extLst>
        </p:spPr>
      </p:pic>
      <p:pic>
        <p:nvPicPr>
          <p:cNvPr id="4" name="Afbeelding 3">
            <a:extLst>
              <a:ext uri="{FF2B5EF4-FFF2-40B4-BE49-F238E27FC236}">
                <a16:creationId xmlns:a16="http://schemas.microsoft.com/office/drawing/2014/main" id="{1B995BF9-541D-4523-B54F-244641294E9F}"/>
              </a:ext>
            </a:extLst>
          </p:cNvPr>
          <p:cNvPicPr>
            <a:picLocks noChangeAspect="1"/>
          </p:cNvPicPr>
          <p:nvPr/>
        </p:nvPicPr>
        <p:blipFill rotWithShape="1">
          <a:blip r:embed="rId4"/>
          <a:srcRect l="6510" t="13716" r="1790" b="4052"/>
          <a:stretch/>
        </p:blipFill>
        <p:spPr>
          <a:xfrm>
            <a:off x="971744" y="3710443"/>
            <a:ext cx="2327797" cy="1212728"/>
          </a:xfrm>
          <a:prstGeom prst="rect">
            <a:avLst/>
          </a:prstGeom>
        </p:spPr>
      </p:pic>
      <p:sp>
        <p:nvSpPr>
          <p:cNvPr id="7" name="Tijdelijke aanduiding voor inhoud 2">
            <a:extLst>
              <a:ext uri="{FF2B5EF4-FFF2-40B4-BE49-F238E27FC236}">
                <a16:creationId xmlns:a16="http://schemas.microsoft.com/office/drawing/2014/main" id="{5CF5EE10-C3C9-4705-99FC-63A8069C833F}"/>
              </a:ext>
            </a:extLst>
          </p:cNvPr>
          <p:cNvSpPr txBox="1">
            <a:spLocks/>
          </p:cNvSpPr>
          <p:nvPr/>
        </p:nvSpPr>
        <p:spPr>
          <a:xfrm>
            <a:off x="939562" y="1219471"/>
            <a:ext cx="2428240" cy="159311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nl-NL" sz="1600" dirty="0"/>
              <a:t>Naast dat jullie patiënt Singh zonder infecties laten herstellen, hebben jullie ook geholpen om de handschoenen-afvalberg te verminderen!</a:t>
            </a:r>
          </a:p>
        </p:txBody>
      </p:sp>
      <p:sp>
        <p:nvSpPr>
          <p:cNvPr id="10" name="Tijdelijke aanduiding voor inhoud 2">
            <a:extLst>
              <a:ext uri="{FF2B5EF4-FFF2-40B4-BE49-F238E27FC236}">
                <a16:creationId xmlns:a16="http://schemas.microsoft.com/office/drawing/2014/main" id="{AF3D6E83-0625-4545-AB71-6F0E6DB322BA}"/>
              </a:ext>
            </a:extLst>
          </p:cNvPr>
          <p:cNvSpPr txBox="1">
            <a:spLocks/>
          </p:cNvSpPr>
          <p:nvPr/>
        </p:nvSpPr>
        <p:spPr>
          <a:xfrm>
            <a:off x="935061" y="5448959"/>
            <a:ext cx="4940417" cy="55826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nl-NL" sz="1600" dirty="0"/>
              <a:t>Praat nog eens na over wat jullie eventueel willen veranderen aan het handschoengebruik op de afdeling.</a:t>
            </a:r>
          </a:p>
        </p:txBody>
      </p:sp>
      <p:sp>
        <p:nvSpPr>
          <p:cNvPr id="11" name="Tijdelijke aanduiding voor inhoud 2">
            <a:extLst>
              <a:ext uri="{FF2B5EF4-FFF2-40B4-BE49-F238E27FC236}">
                <a16:creationId xmlns:a16="http://schemas.microsoft.com/office/drawing/2014/main" id="{80550F06-43C5-437C-B4AD-D81ED9DDCBA1}"/>
              </a:ext>
            </a:extLst>
          </p:cNvPr>
          <p:cNvSpPr txBox="1">
            <a:spLocks/>
          </p:cNvSpPr>
          <p:nvPr/>
        </p:nvSpPr>
        <p:spPr>
          <a:xfrm>
            <a:off x="945103" y="687405"/>
            <a:ext cx="2830538" cy="36252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nl-NL" sz="1600" b="1" dirty="0"/>
              <a:t>Gefeliciteerd! Goed gedaan </a:t>
            </a:r>
            <a:r>
              <a:rPr lang="nl-NL" sz="1600" b="1" dirty="0">
                <a:sym typeface="Wingdings" panose="05000000000000000000" pitchFamily="2" charset="2"/>
              </a:rPr>
              <a:t></a:t>
            </a:r>
            <a:r>
              <a:rPr lang="nl-NL" sz="1600" b="1" dirty="0"/>
              <a:t> </a:t>
            </a:r>
          </a:p>
        </p:txBody>
      </p:sp>
      <p:sp>
        <p:nvSpPr>
          <p:cNvPr id="3" name="Tijdelijke aanduiding voor inhoud 2">
            <a:extLst>
              <a:ext uri="{FF2B5EF4-FFF2-40B4-BE49-F238E27FC236}">
                <a16:creationId xmlns:a16="http://schemas.microsoft.com/office/drawing/2014/main" id="{F5502D6A-93CF-482B-9A49-8BB701FF1F41}"/>
              </a:ext>
            </a:extLst>
          </p:cNvPr>
          <p:cNvSpPr>
            <a:spLocks noGrp="1"/>
          </p:cNvSpPr>
          <p:nvPr>
            <p:ph idx="1"/>
          </p:nvPr>
        </p:nvSpPr>
        <p:spPr>
          <a:xfrm>
            <a:off x="3222839" y="3617754"/>
            <a:ext cx="2652639" cy="1933291"/>
          </a:xfrm>
        </p:spPr>
        <p:txBody>
          <a:bodyPr>
            <a:normAutofit fontScale="92500"/>
          </a:bodyPr>
          <a:lstStyle/>
          <a:p>
            <a:pPr marL="0" indent="0">
              <a:buNone/>
            </a:pPr>
            <a:r>
              <a:rPr lang="nl-NL" sz="1600" dirty="0"/>
              <a:t>Wisten jullie dat in 2022 er 4.21 miljoen(!) handschoenen werden gebruikt in het Diakonessenhuis? </a:t>
            </a:r>
            <a:br>
              <a:rPr lang="nl-NL" sz="1600" dirty="0"/>
            </a:br>
            <a:endParaRPr lang="nl-NL" sz="600" dirty="0"/>
          </a:p>
          <a:p>
            <a:pPr marL="0" indent="0">
              <a:spcBef>
                <a:spcPts val="0"/>
              </a:spcBef>
              <a:buNone/>
            </a:pPr>
            <a:r>
              <a:rPr lang="nl-NL" sz="1600" dirty="0"/>
              <a:t>De CO2 uitstoot hiervan staat gelijk aan 23 benzineauto's die een jaar lang rijden! Het hele jaar door… dag en nacht…</a:t>
            </a:r>
          </a:p>
        </p:txBody>
      </p:sp>
      <p:sp>
        <p:nvSpPr>
          <p:cNvPr id="14" name="Rechthoek 13">
            <a:extLst>
              <a:ext uri="{FF2B5EF4-FFF2-40B4-BE49-F238E27FC236}">
                <a16:creationId xmlns:a16="http://schemas.microsoft.com/office/drawing/2014/main" id="{B071720D-E5A3-4822-B65B-C605BD6C0B14}"/>
              </a:ext>
            </a:extLst>
          </p:cNvPr>
          <p:cNvSpPr/>
          <p:nvPr/>
        </p:nvSpPr>
        <p:spPr>
          <a:xfrm>
            <a:off x="912494" y="3525881"/>
            <a:ext cx="5049625" cy="2492423"/>
          </a:xfrm>
          <a:prstGeom prst="rect">
            <a:avLst/>
          </a:prstGeom>
          <a:noFill/>
          <a:ln w="285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5" name="Tijdelijke aanduiding voor inhoud 2">
            <a:extLst>
              <a:ext uri="{FF2B5EF4-FFF2-40B4-BE49-F238E27FC236}">
                <a16:creationId xmlns:a16="http://schemas.microsoft.com/office/drawing/2014/main" id="{9E407D76-5A32-4A93-821C-72E2DE74DE58}"/>
              </a:ext>
            </a:extLst>
          </p:cNvPr>
          <p:cNvSpPr txBox="1">
            <a:spLocks/>
          </p:cNvSpPr>
          <p:nvPr/>
        </p:nvSpPr>
        <p:spPr>
          <a:xfrm>
            <a:off x="6735708" y="5271912"/>
            <a:ext cx="2075925" cy="55826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nl-NL" sz="1600" dirty="0">
                <a:sym typeface="Wingdings" panose="05000000000000000000" pitchFamily="2" charset="2"/>
              </a:rPr>
              <a:t> Achterkant kaartje</a:t>
            </a:r>
            <a:endParaRPr lang="nl-NL" sz="1600" dirty="0"/>
          </a:p>
        </p:txBody>
      </p:sp>
      <p:sp>
        <p:nvSpPr>
          <p:cNvPr id="12" name="Rechthoek 11">
            <a:extLst>
              <a:ext uri="{FF2B5EF4-FFF2-40B4-BE49-F238E27FC236}">
                <a16:creationId xmlns:a16="http://schemas.microsoft.com/office/drawing/2014/main" id="{A41ECC40-7B01-4A85-B58C-5015FD3122F6}"/>
              </a:ext>
            </a:extLst>
          </p:cNvPr>
          <p:cNvSpPr/>
          <p:nvPr/>
        </p:nvSpPr>
        <p:spPr>
          <a:xfrm>
            <a:off x="912494" y="529972"/>
            <a:ext cx="5049625" cy="2492423"/>
          </a:xfrm>
          <a:prstGeom prst="rect">
            <a:avLst/>
          </a:prstGeom>
          <a:noFill/>
          <a:ln w="285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328130113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593CEB0-C1CA-406A-BEC1-680F1A4A27EF}"/>
              </a:ext>
            </a:extLst>
          </p:cNvPr>
          <p:cNvSpPr>
            <a:spLocks noGrp="1"/>
          </p:cNvSpPr>
          <p:nvPr>
            <p:ph type="title"/>
          </p:nvPr>
        </p:nvSpPr>
        <p:spPr>
          <a:xfrm>
            <a:off x="681038" y="365127"/>
            <a:ext cx="8543925" cy="823663"/>
          </a:xfrm>
        </p:spPr>
        <p:txBody>
          <a:bodyPr>
            <a:normAutofit fontScale="90000"/>
          </a:bodyPr>
          <a:lstStyle/>
          <a:p>
            <a:r>
              <a:rPr lang="nl-NL" dirty="0"/>
              <a:t>Hints bij escapespel Handschoengebruik</a:t>
            </a:r>
          </a:p>
        </p:txBody>
      </p:sp>
      <p:sp>
        <p:nvSpPr>
          <p:cNvPr id="3" name="Tijdelijke aanduiding voor inhoud 2">
            <a:extLst>
              <a:ext uri="{FF2B5EF4-FFF2-40B4-BE49-F238E27FC236}">
                <a16:creationId xmlns:a16="http://schemas.microsoft.com/office/drawing/2014/main" id="{CD8458B0-AB08-46FE-8C9A-E0B43F7876A5}"/>
              </a:ext>
            </a:extLst>
          </p:cNvPr>
          <p:cNvSpPr>
            <a:spLocks noGrp="1"/>
          </p:cNvSpPr>
          <p:nvPr>
            <p:ph idx="1"/>
          </p:nvPr>
        </p:nvSpPr>
        <p:spPr>
          <a:xfrm>
            <a:off x="681038" y="1122247"/>
            <a:ext cx="8543925" cy="862867"/>
          </a:xfrm>
        </p:spPr>
        <p:txBody>
          <a:bodyPr/>
          <a:lstStyle/>
          <a:p>
            <a:pPr marL="0" indent="0">
              <a:buNone/>
            </a:pPr>
            <a:r>
              <a:rPr lang="nl-NL" i="1" dirty="0"/>
              <a:t>Alleen verder lezen als nodig ;-)</a:t>
            </a:r>
            <a:br>
              <a:rPr lang="nl-NL" i="1" dirty="0"/>
            </a:br>
            <a:r>
              <a:rPr lang="nl-NL" sz="1800" dirty="0"/>
              <a:t>Zie achterzijde voor juiste codes, als je er met hint niet uitkomt. </a:t>
            </a:r>
            <a:endParaRPr lang="nl-NL" dirty="0"/>
          </a:p>
        </p:txBody>
      </p:sp>
      <p:sp>
        <p:nvSpPr>
          <p:cNvPr id="7" name="Tekstvak 6">
            <a:extLst>
              <a:ext uri="{FF2B5EF4-FFF2-40B4-BE49-F238E27FC236}">
                <a16:creationId xmlns:a16="http://schemas.microsoft.com/office/drawing/2014/main" id="{15208A8A-7A8D-43CD-9BE9-F521F356C7D9}"/>
              </a:ext>
            </a:extLst>
          </p:cNvPr>
          <p:cNvSpPr txBox="1"/>
          <p:nvPr/>
        </p:nvSpPr>
        <p:spPr>
          <a:xfrm>
            <a:off x="1688122" y="2227422"/>
            <a:ext cx="6768123" cy="923330"/>
          </a:xfrm>
          <a:prstGeom prst="rect">
            <a:avLst/>
          </a:prstGeom>
          <a:noFill/>
        </p:spPr>
        <p:txBody>
          <a:bodyPr wrap="square" rtlCol="0">
            <a:spAutoFit/>
          </a:bodyPr>
          <a:lstStyle/>
          <a:p>
            <a:r>
              <a:rPr lang="nl-NL" dirty="0"/>
              <a:t>Puzzel 1: </a:t>
            </a:r>
          </a:p>
          <a:p>
            <a:r>
              <a:rPr lang="nl-NL" dirty="0"/>
              <a:t>Welk plaatje hoort bij welke stelling? Of te wel: welk probleem zie je op de foto? Zo krijg je de letters op een volgorde. </a:t>
            </a:r>
          </a:p>
        </p:txBody>
      </p:sp>
      <p:sp>
        <p:nvSpPr>
          <p:cNvPr id="12" name="Tekstvak 11">
            <a:extLst>
              <a:ext uri="{FF2B5EF4-FFF2-40B4-BE49-F238E27FC236}">
                <a16:creationId xmlns:a16="http://schemas.microsoft.com/office/drawing/2014/main" id="{9A8D5469-3E40-40DB-B719-C90E44F6A5CB}"/>
              </a:ext>
            </a:extLst>
          </p:cNvPr>
          <p:cNvSpPr txBox="1"/>
          <p:nvPr/>
        </p:nvSpPr>
        <p:spPr>
          <a:xfrm>
            <a:off x="1688122" y="3543926"/>
            <a:ext cx="6768123" cy="923330"/>
          </a:xfrm>
          <a:prstGeom prst="rect">
            <a:avLst/>
          </a:prstGeom>
          <a:noFill/>
        </p:spPr>
        <p:txBody>
          <a:bodyPr wrap="square" rtlCol="0">
            <a:spAutoFit/>
          </a:bodyPr>
          <a:lstStyle/>
          <a:p>
            <a:r>
              <a:rPr lang="nl-NL" dirty="0"/>
              <a:t>Puzzel 2: </a:t>
            </a:r>
          </a:p>
          <a:p>
            <a:r>
              <a:rPr lang="nl-NL" dirty="0"/>
              <a:t>Kies bij iedere kleur kaartjes welke handschoen ertussen hoort…</a:t>
            </a:r>
          </a:p>
          <a:p>
            <a:r>
              <a:rPr lang="nl-NL" dirty="0"/>
              <a:t>Is de grote kist nog niet open? Dan kan je de code nog niet vinden.</a:t>
            </a:r>
          </a:p>
        </p:txBody>
      </p:sp>
      <p:sp>
        <p:nvSpPr>
          <p:cNvPr id="13" name="Tekstvak 12">
            <a:extLst>
              <a:ext uri="{FF2B5EF4-FFF2-40B4-BE49-F238E27FC236}">
                <a16:creationId xmlns:a16="http://schemas.microsoft.com/office/drawing/2014/main" id="{1037B288-A20D-4862-9827-B8EB13EEF107}"/>
              </a:ext>
            </a:extLst>
          </p:cNvPr>
          <p:cNvSpPr txBox="1"/>
          <p:nvPr/>
        </p:nvSpPr>
        <p:spPr>
          <a:xfrm>
            <a:off x="1688121" y="4750477"/>
            <a:ext cx="6768123" cy="1200329"/>
          </a:xfrm>
          <a:prstGeom prst="rect">
            <a:avLst/>
          </a:prstGeom>
          <a:noFill/>
        </p:spPr>
        <p:txBody>
          <a:bodyPr wrap="square" rtlCol="0">
            <a:spAutoFit/>
          </a:bodyPr>
          <a:lstStyle/>
          <a:p>
            <a:r>
              <a:rPr lang="nl-NL" dirty="0"/>
              <a:t>Puzzel 3: </a:t>
            </a:r>
          </a:p>
          <a:p>
            <a:r>
              <a:rPr lang="nl-NL" dirty="0"/>
              <a:t>Scan QR code en volg instructies in google-form dat dan opent.</a:t>
            </a:r>
          </a:p>
          <a:p>
            <a:r>
              <a:rPr lang="nl-NL" dirty="0"/>
              <a:t>Hint: </a:t>
            </a:r>
            <a:r>
              <a:rPr lang="nl-NL" i="1" dirty="0"/>
              <a:t>Handschoenen dragen bij het verwijderen van een IV naald </a:t>
            </a:r>
            <a:r>
              <a:rPr lang="nl-NL" dirty="0"/>
              <a:t>is natuurlijk wel een goed idee!   </a:t>
            </a:r>
          </a:p>
        </p:txBody>
      </p:sp>
      <p:pic>
        <p:nvPicPr>
          <p:cNvPr id="16" name="Afbeelding 15">
            <a:extLst>
              <a:ext uri="{FF2B5EF4-FFF2-40B4-BE49-F238E27FC236}">
                <a16:creationId xmlns:a16="http://schemas.microsoft.com/office/drawing/2014/main" id="{63599AC1-9D7B-46EC-9C53-2348F3C27C12}"/>
              </a:ext>
            </a:extLst>
          </p:cNvPr>
          <p:cNvPicPr>
            <a:picLocks noChangeAspect="1"/>
          </p:cNvPicPr>
          <p:nvPr/>
        </p:nvPicPr>
        <p:blipFill>
          <a:blip r:embed="rId3"/>
          <a:stretch>
            <a:fillRect/>
          </a:stretch>
        </p:blipFill>
        <p:spPr>
          <a:xfrm>
            <a:off x="755782" y="3666933"/>
            <a:ext cx="854920" cy="371957"/>
          </a:xfrm>
          <a:prstGeom prst="rect">
            <a:avLst/>
          </a:prstGeom>
        </p:spPr>
      </p:pic>
      <p:grpSp>
        <p:nvGrpSpPr>
          <p:cNvPr id="17" name="Groep 16">
            <a:extLst>
              <a:ext uri="{FF2B5EF4-FFF2-40B4-BE49-F238E27FC236}">
                <a16:creationId xmlns:a16="http://schemas.microsoft.com/office/drawing/2014/main" id="{3344AF6C-F16D-4C7E-9A41-D19A038B343C}"/>
              </a:ext>
            </a:extLst>
          </p:cNvPr>
          <p:cNvGrpSpPr/>
          <p:nvPr/>
        </p:nvGrpSpPr>
        <p:grpSpPr>
          <a:xfrm>
            <a:off x="8020020" y="3592484"/>
            <a:ext cx="915517" cy="850501"/>
            <a:chOff x="5996555" y="3789007"/>
            <a:chExt cx="1020874" cy="924559"/>
          </a:xfrm>
        </p:grpSpPr>
        <p:pic>
          <p:nvPicPr>
            <p:cNvPr id="18" name="Afbeelding 17">
              <a:extLst>
                <a:ext uri="{FF2B5EF4-FFF2-40B4-BE49-F238E27FC236}">
                  <a16:creationId xmlns:a16="http://schemas.microsoft.com/office/drawing/2014/main" id="{3C1CF244-DA38-4556-8085-17743673D0ED}"/>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6256742" y="3789007"/>
              <a:ext cx="431242" cy="555176"/>
            </a:xfrm>
            <a:prstGeom prst="rect">
              <a:avLst/>
            </a:prstGeom>
            <a:noFill/>
            <a:ln w="28575">
              <a:solidFill>
                <a:srgbClr val="FF0000"/>
              </a:solidFill>
              <a:prstDash val="sysDash"/>
            </a:ln>
          </p:spPr>
        </p:pic>
        <p:pic>
          <p:nvPicPr>
            <p:cNvPr id="19" name="Afbeelding 18">
              <a:extLst>
                <a:ext uri="{FF2B5EF4-FFF2-40B4-BE49-F238E27FC236}">
                  <a16:creationId xmlns:a16="http://schemas.microsoft.com/office/drawing/2014/main" id="{772AC81F-A44D-4A16-A5B9-7A4AB30B9B95}"/>
                </a:ext>
              </a:extLst>
            </p:cNvPr>
            <p:cNvPicPr/>
            <p:nvPr/>
          </p:nvPicPr>
          <p:blipFill>
            <a:blip r:embed="rId5">
              <a:extLst>
                <a:ext uri="{28A0092B-C50C-407E-A947-70E740481C1C}">
                  <a14:useLocalDpi xmlns:a14="http://schemas.microsoft.com/office/drawing/2010/main" val="0"/>
                </a:ext>
              </a:extLst>
            </a:blip>
            <a:srcRect/>
            <a:stretch>
              <a:fillRect/>
            </a:stretch>
          </p:blipFill>
          <p:spPr bwMode="auto">
            <a:xfrm>
              <a:off x="6467981" y="3914704"/>
              <a:ext cx="549448" cy="381826"/>
            </a:xfrm>
            <a:prstGeom prst="rect">
              <a:avLst/>
            </a:prstGeom>
            <a:noFill/>
            <a:ln w="28575">
              <a:solidFill>
                <a:srgbClr val="7030A0"/>
              </a:solidFill>
              <a:prstDash val="sysDot"/>
            </a:ln>
          </p:spPr>
        </p:pic>
        <p:pic>
          <p:nvPicPr>
            <p:cNvPr id="20" name="Afbeelding 19">
              <a:extLst>
                <a:ext uri="{FF2B5EF4-FFF2-40B4-BE49-F238E27FC236}">
                  <a16:creationId xmlns:a16="http://schemas.microsoft.com/office/drawing/2014/main" id="{2D04AC15-090F-46B6-96C2-423B4EB36293}"/>
                </a:ext>
              </a:extLst>
            </p:cNvPr>
            <p:cNvPicPr/>
            <p:nvPr/>
          </p:nvPicPr>
          <p:blipFill>
            <a:blip r:embed="rId6">
              <a:extLst>
                <a:ext uri="{28A0092B-C50C-407E-A947-70E740481C1C}">
                  <a14:useLocalDpi xmlns:a14="http://schemas.microsoft.com/office/drawing/2010/main" val="0"/>
                </a:ext>
              </a:extLst>
            </a:blip>
            <a:srcRect/>
            <a:stretch>
              <a:fillRect/>
            </a:stretch>
          </p:blipFill>
          <p:spPr bwMode="auto">
            <a:xfrm>
              <a:off x="6216503" y="4347833"/>
              <a:ext cx="502957" cy="365733"/>
            </a:xfrm>
            <a:prstGeom prst="rect">
              <a:avLst/>
            </a:prstGeom>
            <a:noFill/>
            <a:ln w="28575">
              <a:solidFill>
                <a:srgbClr val="00B050"/>
              </a:solidFill>
              <a:prstDash val="dash"/>
            </a:ln>
          </p:spPr>
        </p:pic>
        <p:pic>
          <p:nvPicPr>
            <p:cNvPr id="21" name="Afbeelding 20">
              <a:extLst>
                <a:ext uri="{FF2B5EF4-FFF2-40B4-BE49-F238E27FC236}">
                  <a16:creationId xmlns:a16="http://schemas.microsoft.com/office/drawing/2014/main" id="{44814E05-F5D7-45EA-B055-FC6FA3328C7A}"/>
                </a:ext>
              </a:extLst>
            </p:cNvPr>
            <p:cNvPicPr/>
            <p:nvPr/>
          </p:nvPicPr>
          <p:blipFill>
            <a:blip r:embed="rId7">
              <a:extLst>
                <a:ext uri="{28A0092B-C50C-407E-A947-70E740481C1C}">
                  <a14:useLocalDpi xmlns:a14="http://schemas.microsoft.com/office/drawing/2010/main" val="0"/>
                </a:ext>
              </a:extLst>
            </a:blip>
            <a:stretch>
              <a:fillRect/>
            </a:stretch>
          </p:blipFill>
          <p:spPr>
            <a:xfrm>
              <a:off x="5996555" y="4176058"/>
              <a:ext cx="428086" cy="373140"/>
            </a:xfrm>
            <a:prstGeom prst="rect">
              <a:avLst/>
            </a:prstGeom>
            <a:ln w="28575">
              <a:solidFill>
                <a:schemeClr val="accent2"/>
              </a:solidFill>
              <a:prstDash val="lgDash"/>
            </a:ln>
          </p:spPr>
        </p:pic>
      </p:grpSp>
      <p:pic>
        <p:nvPicPr>
          <p:cNvPr id="23" name="Picture 2" descr="Na mondkapjes is er nu wéér een tekort: handschoenen | Trouw">
            <a:extLst>
              <a:ext uri="{FF2B5EF4-FFF2-40B4-BE49-F238E27FC236}">
                <a16:creationId xmlns:a16="http://schemas.microsoft.com/office/drawing/2014/main" id="{BC88836A-DAAE-4CB4-A607-9E40E55579BE}"/>
              </a:ext>
            </a:extLst>
          </p:cNvPr>
          <p:cNvPicPr>
            <a:picLocks noChangeAspect="1" noChangeArrowheads="1"/>
          </p:cNvPicPr>
          <p:nvPr/>
        </p:nvPicPr>
        <p:blipFill>
          <a:blip r:embed="rId8">
            <a:extLst>
              <a:ext uri="{BEBA8EAE-BF5A-486C-A8C5-ECC9F3942E4B}">
                <a14:imgProps xmlns:a14="http://schemas.microsoft.com/office/drawing/2010/main">
                  <a14:imgLayer r:embed="rId9">
                    <a14:imgEffect>
                      <a14:backgroundRemoval t="8140" b="89729" l="8388" r="89777">
                        <a14:foregroundMark x1="8388" y1="58140" x2="8388" y2="58140"/>
                        <a14:foregroundMark x1="89908" y1="65698" x2="89908" y2="65698"/>
                        <a14:foregroundMark x1="84142" y1="89147" x2="84142" y2="89147"/>
                        <a14:foregroundMark x1="68283" y1="8140" x2="68283" y2="8140"/>
                        <a14:foregroundMark x1="10878" y1="45155" x2="10878" y2="45155"/>
                      </a14:backgroundRemoval>
                    </a14:imgEffect>
                    <a14:imgEffect>
                      <a14:saturation sat="0"/>
                    </a14:imgEffect>
                  </a14:imgLayer>
                </a14:imgProps>
              </a:ext>
              <a:ext uri="{28A0092B-C50C-407E-A947-70E740481C1C}">
                <a14:useLocalDpi xmlns:a14="http://schemas.microsoft.com/office/drawing/2010/main" val="0"/>
              </a:ext>
            </a:extLst>
          </a:blip>
          <a:srcRect/>
          <a:stretch>
            <a:fillRect/>
          </a:stretch>
        </p:blipFill>
        <p:spPr bwMode="auto">
          <a:xfrm rot="7283839">
            <a:off x="8774629" y="3577005"/>
            <a:ext cx="1191692" cy="805915"/>
          </a:xfrm>
          <a:prstGeom prst="rect">
            <a:avLst/>
          </a:prstGeom>
          <a:noFill/>
          <a:extLst>
            <a:ext uri="{909E8E84-426E-40DD-AFC4-6F175D3DCCD1}">
              <a14:hiddenFill xmlns:a14="http://schemas.microsoft.com/office/drawing/2010/main">
                <a:solidFill>
                  <a:srgbClr val="FFFFFF"/>
                </a:solidFill>
              </a14:hiddenFill>
            </a:ext>
          </a:extLst>
        </p:spPr>
      </p:pic>
      <p:grpSp>
        <p:nvGrpSpPr>
          <p:cNvPr id="26" name="Groep 25">
            <a:extLst>
              <a:ext uri="{FF2B5EF4-FFF2-40B4-BE49-F238E27FC236}">
                <a16:creationId xmlns:a16="http://schemas.microsoft.com/office/drawing/2014/main" id="{17926113-4C66-4FB2-860B-2DF8CEE88D19}"/>
              </a:ext>
            </a:extLst>
          </p:cNvPr>
          <p:cNvGrpSpPr/>
          <p:nvPr/>
        </p:nvGrpSpPr>
        <p:grpSpPr>
          <a:xfrm>
            <a:off x="751481" y="2192878"/>
            <a:ext cx="836138" cy="969888"/>
            <a:chOff x="-1476784" y="823778"/>
            <a:chExt cx="1637879" cy="1627222"/>
          </a:xfrm>
        </p:grpSpPr>
        <p:pic>
          <p:nvPicPr>
            <p:cNvPr id="27" name="Afbeelding 26">
              <a:extLst>
                <a:ext uri="{FF2B5EF4-FFF2-40B4-BE49-F238E27FC236}">
                  <a16:creationId xmlns:a16="http://schemas.microsoft.com/office/drawing/2014/main" id="{AAB30B0B-2152-4712-82F8-37CDA1FB7DE4}"/>
                </a:ext>
              </a:extLst>
            </p:cNvPr>
            <p:cNvPicPr>
              <a:picLocks noChangeAspect="1"/>
            </p:cNvPicPr>
            <p:nvPr/>
          </p:nvPicPr>
          <p:blipFill>
            <a:blip r:embed="rId10"/>
            <a:stretch>
              <a:fillRect/>
            </a:stretch>
          </p:blipFill>
          <p:spPr>
            <a:xfrm>
              <a:off x="-1470260" y="1582687"/>
              <a:ext cx="917328" cy="617481"/>
            </a:xfrm>
            <a:prstGeom prst="rect">
              <a:avLst/>
            </a:prstGeom>
          </p:spPr>
        </p:pic>
        <p:pic>
          <p:nvPicPr>
            <p:cNvPr id="28" name="Afbeelding 27">
              <a:extLst>
                <a:ext uri="{FF2B5EF4-FFF2-40B4-BE49-F238E27FC236}">
                  <a16:creationId xmlns:a16="http://schemas.microsoft.com/office/drawing/2014/main" id="{995969A8-1738-4947-BF9D-3540897AE110}"/>
                </a:ext>
              </a:extLst>
            </p:cNvPr>
            <p:cNvPicPr>
              <a:picLocks noChangeAspect="1"/>
            </p:cNvPicPr>
            <p:nvPr/>
          </p:nvPicPr>
          <p:blipFill>
            <a:blip r:embed="rId11"/>
            <a:stretch>
              <a:fillRect/>
            </a:stretch>
          </p:blipFill>
          <p:spPr>
            <a:xfrm>
              <a:off x="-927227" y="1762369"/>
              <a:ext cx="945280" cy="688631"/>
            </a:xfrm>
            <a:prstGeom prst="rect">
              <a:avLst/>
            </a:prstGeom>
          </p:spPr>
        </p:pic>
        <p:pic>
          <p:nvPicPr>
            <p:cNvPr id="29" name="Afbeelding 28">
              <a:extLst>
                <a:ext uri="{FF2B5EF4-FFF2-40B4-BE49-F238E27FC236}">
                  <a16:creationId xmlns:a16="http://schemas.microsoft.com/office/drawing/2014/main" id="{734D2B4E-2212-46C7-AED2-1D1BB7464BB8}"/>
                </a:ext>
              </a:extLst>
            </p:cNvPr>
            <p:cNvPicPr>
              <a:picLocks noChangeAspect="1"/>
            </p:cNvPicPr>
            <p:nvPr/>
          </p:nvPicPr>
          <p:blipFill>
            <a:blip r:embed="rId12"/>
            <a:stretch>
              <a:fillRect/>
            </a:stretch>
          </p:blipFill>
          <p:spPr>
            <a:xfrm>
              <a:off x="-1476784" y="823778"/>
              <a:ext cx="912246" cy="614940"/>
            </a:xfrm>
            <a:prstGeom prst="rect">
              <a:avLst/>
            </a:prstGeom>
          </p:spPr>
        </p:pic>
        <p:pic>
          <p:nvPicPr>
            <p:cNvPr id="30" name="Afbeelding 29">
              <a:extLst>
                <a:ext uri="{FF2B5EF4-FFF2-40B4-BE49-F238E27FC236}">
                  <a16:creationId xmlns:a16="http://schemas.microsoft.com/office/drawing/2014/main" id="{8871ADAE-5C29-4EDD-BDA6-6651FA3251FD}"/>
                </a:ext>
              </a:extLst>
            </p:cNvPr>
            <p:cNvPicPr>
              <a:picLocks noChangeAspect="1"/>
            </p:cNvPicPr>
            <p:nvPr/>
          </p:nvPicPr>
          <p:blipFill>
            <a:blip r:embed="rId13"/>
            <a:stretch>
              <a:fillRect/>
            </a:stretch>
          </p:blipFill>
          <p:spPr>
            <a:xfrm>
              <a:off x="-751151" y="1357940"/>
              <a:ext cx="912246" cy="604776"/>
            </a:xfrm>
            <a:prstGeom prst="rect">
              <a:avLst/>
            </a:prstGeom>
          </p:spPr>
        </p:pic>
        <p:pic>
          <p:nvPicPr>
            <p:cNvPr id="31" name="Afbeelding 30">
              <a:extLst>
                <a:ext uri="{FF2B5EF4-FFF2-40B4-BE49-F238E27FC236}">
                  <a16:creationId xmlns:a16="http://schemas.microsoft.com/office/drawing/2014/main" id="{AA217D32-AEFF-44A1-833D-E40E2847D22B}"/>
                </a:ext>
              </a:extLst>
            </p:cNvPr>
            <p:cNvPicPr>
              <a:picLocks noChangeAspect="1"/>
            </p:cNvPicPr>
            <p:nvPr/>
          </p:nvPicPr>
          <p:blipFill>
            <a:blip r:embed="rId14"/>
            <a:stretch>
              <a:fillRect/>
            </a:stretch>
          </p:blipFill>
          <p:spPr>
            <a:xfrm>
              <a:off x="-1144705" y="1076529"/>
              <a:ext cx="912246" cy="609858"/>
            </a:xfrm>
            <a:prstGeom prst="rect">
              <a:avLst/>
            </a:prstGeom>
          </p:spPr>
        </p:pic>
      </p:grpSp>
      <p:grpSp>
        <p:nvGrpSpPr>
          <p:cNvPr id="32" name="Groep 31">
            <a:extLst>
              <a:ext uri="{FF2B5EF4-FFF2-40B4-BE49-F238E27FC236}">
                <a16:creationId xmlns:a16="http://schemas.microsoft.com/office/drawing/2014/main" id="{1AD0A14A-14CF-4444-B41B-AA6CF6CF21F5}"/>
              </a:ext>
            </a:extLst>
          </p:cNvPr>
          <p:cNvGrpSpPr/>
          <p:nvPr/>
        </p:nvGrpSpPr>
        <p:grpSpPr>
          <a:xfrm rot="21165865">
            <a:off x="605286" y="4981645"/>
            <a:ext cx="942388" cy="627053"/>
            <a:chOff x="10803346" y="1623390"/>
            <a:chExt cx="1621094" cy="1004867"/>
          </a:xfrm>
        </p:grpSpPr>
        <p:sp>
          <p:nvSpPr>
            <p:cNvPr id="33" name="Rechthoek 32">
              <a:extLst>
                <a:ext uri="{FF2B5EF4-FFF2-40B4-BE49-F238E27FC236}">
                  <a16:creationId xmlns:a16="http://schemas.microsoft.com/office/drawing/2014/main" id="{DC1BCAC0-C7D9-466F-BD9B-7141F71F6483}"/>
                </a:ext>
              </a:extLst>
            </p:cNvPr>
            <p:cNvSpPr/>
            <p:nvPr/>
          </p:nvSpPr>
          <p:spPr>
            <a:xfrm>
              <a:off x="10803346" y="1623390"/>
              <a:ext cx="1613941" cy="9541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34" name="Afbeelding 33">
              <a:extLst>
                <a:ext uri="{FF2B5EF4-FFF2-40B4-BE49-F238E27FC236}">
                  <a16:creationId xmlns:a16="http://schemas.microsoft.com/office/drawing/2014/main" id="{A926985D-607C-47E9-B82E-51E9F0F006A1}"/>
                </a:ext>
              </a:extLst>
            </p:cNvPr>
            <p:cNvPicPr>
              <a:picLocks noChangeAspect="1"/>
            </p:cNvPicPr>
            <p:nvPr/>
          </p:nvPicPr>
          <p:blipFill>
            <a:blip r:embed="rId15"/>
            <a:stretch>
              <a:fillRect/>
            </a:stretch>
          </p:blipFill>
          <p:spPr>
            <a:xfrm>
              <a:off x="10803346" y="1644703"/>
              <a:ext cx="1621094" cy="983554"/>
            </a:xfrm>
            <a:prstGeom prst="rect">
              <a:avLst/>
            </a:prstGeom>
          </p:spPr>
        </p:pic>
      </p:grpSp>
      <p:pic>
        <p:nvPicPr>
          <p:cNvPr id="24" name="Afbeelding 23">
            <a:extLst>
              <a:ext uri="{FF2B5EF4-FFF2-40B4-BE49-F238E27FC236}">
                <a16:creationId xmlns:a16="http://schemas.microsoft.com/office/drawing/2014/main" id="{F53EEA63-ED99-44E0-81CE-C24107A54BE1}"/>
              </a:ext>
            </a:extLst>
          </p:cNvPr>
          <p:cNvPicPr>
            <a:picLocks noChangeAspect="1"/>
          </p:cNvPicPr>
          <p:nvPr/>
        </p:nvPicPr>
        <p:blipFill rotWithShape="1">
          <a:blip r:embed="rId16">
            <a:extLst>
              <a:ext uri="{BEBA8EAE-BF5A-486C-A8C5-ECC9F3942E4B}">
                <a14:imgProps xmlns:a14="http://schemas.microsoft.com/office/drawing/2010/main">
                  <a14:imgLayer r:embed="rId17">
                    <a14:imgEffect>
                      <a14:backgroundRemoval t="10000" b="90000" l="10000" r="90000">
                        <a14:foregroundMark x1="45366" y1="35610" x2="50732" y2="40488"/>
                        <a14:foregroundMark x1="50732" y1="40488" x2="49593" y2="41220"/>
                        <a14:backgroundMark x1="30081" y1="67073" x2="36098" y2="68293"/>
                        <a14:backgroundMark x1="36098" y1="68293" x2="54146" y2="62439"/>
                        <a14:backgroundMark x1="54146" y1="62439" x2="50244" y2="70732"/>
                        <a14:backgroundMark x1="50244" y1="70732" x2="35935" y2="74390"/>
                        <a14:backgroundMark x1="35935" y1="74390" x2="30569" y2="70000"/>
                        <a14:backgroundMark x1="30569" y1="70000" x2="30244" y2="68537"/>
                        <a14:backgroundMark x1="73171" y1="61707" x2="79187" y2="64390"/>
                        <a14:backgroundMark x1="79187" y1="64390" x2="73496" y2="61463"/>
                        <a14:backgroundMark x1="63902" y1="61707" x2="64390" y2="61707"/>
                        <a14:backgroundMark x1="64715" y1="61707" x2="65854" y2="63415"/>
                        <a14:backgroundMark x1="66016" y1="63171" x2="66341" y2="62439"/>
                        <a14:backgroundMark x1="65854" y1="62439" x2="65528" y2="62683"/>
                      </a14:backgroundRemoval>
                    </a14:imgEffect>
                  </a14:imgLayer>
                </a14:imgProps>
              </a:ext>
            </a:extLst>
          </a:blip>
          <a:srcRect l="24633" t="31426" r="15929" b="29850"/>
          <a:stretch/>
        </p:blipFill>
        <p:spPr>
          <a:xfrm rot="9867557">
            <a:off x="8660867" y="4391891"/>
            <a:ext cx="520632" cy="226133"/>
          </a:xfrm>
          <a:prstGeom prst="rect">
            <a:avLst/>
          </a:prstGeom>
        </p:spPr>
      </p:pic>
    </p:spTree>
    <p:extLst>
      <p:ext uri="{BB962C8B-B14F-4D97-AF65-F5344CB8AC3E}">
        <p14:creationId xmlns:p14="http://schemas.microsoft.com/office/powerpoint/2010/main" val="41696990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A23DA7E-7C18-4BCD-AD67-6E6D76CA4721}"/>
              </a:ext>
            </a:extLst>
          </p:cNvPr>
          <p:cNvSpPr>
            <a:spLocks noGrp="1"/>
          </p:cNvSpPr>
          <p:nvPr>
            <p:ph type="title"/>
          </p:nvPr>
        </p:nvSpPr>
        <p:spPr>
          <a:xfrm>
            <a:off x="362858" y="365127"/>
            <a:ext cx="9318172" cy="485773"/>
          </a:xfrm>
        </p:spPr>
        <p:txBody>
          <a:bodyPr>
            <a:noAutofit/>
          </a:bodyPr>
          <a:lstStyle/>
          <a:p>
            <a:pPr algn="ctr"/>
            <a:r>
              <a:rPr lang="nl-NL" sz="3200" b="1" dirty="0"/>
              <a:t>Benodigde materialen per spel (tip: maak er direct 2!)</a:t>
            </a:r>
          </a:p>
        </p:txBody>
      </p:sp>
      <p:sp>
        <p:nvSpPr>
          <p:cNvPr id="4" name="Tijdelijke aanduiding voor inhoud 2">
            <a:extLst>
              <a:ext uri="{FF2B5EF4-FFF2-40B4-BE49-F238E27FC236}">
                <a16:creationId xmlns:a16="http://schemas.microsoft.com/office/drawing/2014/main" id="{E92B6A43-6BFF-4348-A23C-4A3EBC1A5EFB}"/>
              </a:ext>
            </a:extLst>
          </p:cNvPr>
          <p:cNvSpPr txBox="1">
            <a:spLocks noGrp="1"/>
          </p:cNvSpPr>
          <p:nvPr>
            <p:ph idx="1"/>
          </p:nvPr>
        </p:nvSpPr>
        <p:spPr>
          <a:xfrm>
            <a:off x="95342" y="1139656"/>
            <a:ext cx="9810658" cy="5899738"/>
          </a:xfrm>
          <a:prstGeom prst="rect">
            <a:avLst/>
          </a:prstGeom>
        </p:spPr>
        <p:txBody>
          <a:bodyPr vert="horz" lIns="91440" tIns="45720" rIns="91440" bIns="45720" numCol="2"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q"/>
            </a:pPr>
            <a:r>
              <a:rPr lang="nl-NL" sz="1800" dirty="0"/>
              <a:t>Dubbelzijdige printjes van slide 8 t/m 23. </a:t>
            </a:r>
            <a:br>
              <a:rPr lang="nl-NL" sz="1800" dirty="0">
                <a:highlight>
                  <a:srgbClr val="FFFF00"/>
                </a:highlight>
              </a:rPr>
            </a:br>
            <a:r>
              <a:rPr lang="nl-NL" sz="1800" dirty="0"/>
              <a:t>Let op: eerst aanpassen waar nodig. </a:t>
            </a:r>
            <a:br>
              <a:rPr lang="nl-NL" sz="1800" dirty="0"/>
            </a:br>
            <a:r>
              <a:rPr lang="nl-NL" sz="1800" dirty="0"/>
              <a:t>Daarna: print dubbelzijdig, in kleur, met omslaan langs </a:t>
            </a:r>
            <a:r>
              <a:rPr lang="nl-NL" sz="1800" u="sng" dirty="0"/>
              <a:t>de korte kant</a:t>
            </a:r>
            <a:r>
              <a:rPr lang="nl-NL" sz="1800" dirty="0"/>
              <a:t>. </a:t>
            </a:r>
          </a:p>
          <a:p>
            <a:pPr>
              <a:buFont typeface="Wingdings" panose="05000000000000000000" pitchFamily="2" charset="2"/>
              <a:buChar char="q"/>
            </a:pPr>
            <a:r>
              <a:rPr lang="nl-NL" sz="1800" dirty="0"/>
              <a:t>8 handschoenen</a:t>
            </a:r>
          </a:p>
          <a:p>
            <a:pPr>
              <a:buFont typeface="Wingdings" panose="05000000000000000000" pitchFamily="2" charset="2"/>
              <a:buChar char="q"/>
            </a:pPr>
            <a:r>
              <a:rPr lang="nl-NL" sz="1800" dirty="0">
                <a:hlinkClick r:id="rId3"/>
              </a:rPr>
              <a:t>UV stift </a:t>
            </a:r>
            <a:r>
              <a:rPr lang="nl-NL" sz="1800" dirty="0"/>
              <a:t>om ‘onzichtbaar’ op handschoenen te schrijven</a:t>
            </a:r>
          </a:p>
          <a:p>
            <a:pPr>
              <a:buFont typeface="Wingdings" panose="05000000000000000000" pitchFamily="2" charset="2"/>
              <a:buChar char="q"/>
            </a:pPr>
            <a:r>
              <a:rPr lang="nl-NL" sz="1800" dirty="0"/>
              <a:t>Een snijmachine of schaar om kaartjes te snijden/knippen</a:t>
            </a:r>
          </a:p>
          <a:p>
            <a:pPr>
              <a:buFont typeface="Wingdings" panose="05000000000000000000" pitchFamily="2" charset="2"/>
              <a:buChar char="q"/>
            </a:pPr>
            <a:r>
              <a:rPr lang="nl-NL" sz="1800" dirty="0"/>
              <a:t>Eventueel een lamineermachine (zo maak je kaartjes goed herbruikbaar)</a:t>
            </a:r>
          </a:p>
          <a:p>
            <a:pPr>
              <a:buFont typeface="Wingdings" panose="05000000000000000000" pitchFamily="2" charset="2"/>
              <a:buChar char="q"/>
            </a:pPr>
            <a:r>
              <a:rPr lang="nl-NL" sz="1800" dirty="0"/>
              <a:t>2x envelop A5 formaat. 1 wordt de startenvelop, de ander is voor de hints.</a:t>
            </a:r>
          </a:p>
          <a:p>
            <a:pPr>
              <a:buFont typeface="Wingdings" panose="05000000000000000000" pitchFamily="2" charset="2"/>
              <a:buChar char="q"/>
            </a:pPr>
            <a:r>
              <a:rPr lang="nl-NL" sz="1800" dirty="0"/>
              <a:t>1x A4 envelop voor de reset-instructie. </a:t>
            </a:r>
          </a:p>
          <a:p>
            <a:pPr>
              <a:buFont typeface="Wingdings" panose="05000000000000000000" pitchFamily="2" charset="2"/>
              <a:buChar char="q"/>
            </a:pPr>
            <a:r>
              <a:rPr lang="nl-NL" sz="1800" dirty="0">
                <a:hlinkClick r:id="rId4"/>
              </a:rPr>
              <a:t>1x grote </a:t>
            </a:r>
            <a:r>
              <a:rPr lang="nl-NL" sz="1800" dirty="0"/>
              <a:t>(ong. 30x20x15) en </a:t>
            </a:r>
            <a:r>
              <a:rPr lang="nl-NL" sz="1800" dirty="0">
                <a:hlinkClick r:id="rId5"/>
              </a:rPr>
              <a:t>1x kleine kist </a:t>
            </a:r>
            <a:r>
              <a:rPr lang="nl-NL" sz="1800" dirty="0"/>
              <a:t>(ong. 9x6x5,5) die op slot kunnen. Eventueel gereedschap/schroeven als je hier zelf kistovervallen op monteert. Tip: een weckpot of koffertje waar een slot op kan is ook een optie. Pas het formaat van de kaartjes eventueel aan </a:t>
            </a:r>
            <a:r>
              <a:rPr lang="nl-NL" sz="1800" dirty="0" err="1"/>
              <a:t>aan</a:t>
            </a:r>
            <a:r>
              <a:rPr lang="nl-NL" sz="1800" dirty="0"/>
              <a:t> de maat kisten/materialen. </a:t>
            </a:r>
          </a:p>
          <a:p>
            <a:pPr>
              <a:buFont typeface="Wingdings" panose="05000000000000000000" pitchFamily="2" charset="2"/>
              <a:buChar char="q"/>
            </a:pPr>
            <a:r>
              <a:rPr lang="nl-NL" sz="1800" dirty="0">
                <a:hlinkClick r:id="rId6"/>
              </a:rPr>
              <a:t>UV zaklamp</a:t>
            </a:r>
            <a:endParaRPr lang="nl-NL" sz="1800" dirty="0"/>
          </a:p>
          <a:p>
            <a:pPr>
              <a:buFont typeface="Wingdings" panose="05000000000000000000" pitchFamily="2" charset="2"/>
              <a:buChar char="q"/>
            </a:pPr>
            <a:r>
              <a:rPr lang="nl-NL" sz="1800" dirty="0" err="1">
                <a:hlinkClick r:id="rId7"/>
              </a:rPr>
              <a:t>Lockout</a:t>
            </a:r>
            <a:r>
              <a:rPr lang="nl-NL" sz="1800" dirty="0">
                <a:hlinkClick r:id="rId7"/>
              </a:rPr>
              <a:t> </a:t>
            </a:r>
            <a:r>
              <a:rPr lang="nl-NL" sz="1800" dirty="0" err="1">
                <a:hlinkClick r:id="rId7"/>
              </a:rPr>
              <a:t>hasp</a:t>
            </a:r>
            <a:r>
              <a:rPr lang="nl-NL" sz="1800" dirty="0">
                <a:hlinkClick r:id="rId7"/>
              </a:rPr>
              <a:t> </a:t>
            </a:r>
            <a:r>
              <a:rPr lang="nl-NL" sz="1800" dirty="0"/>
              <a:t>of slotverdeler (zie plaatje hieronder)</a:t>
            </a:r>
          </a:p>
          <a:p>
            <a:pPr>
              <a:buFont typeface="Wingdings" panose="05000000000000000000" pitchFamily="2" charset="2"/>
              <a:buChar char="q"/>
            </a:pPr>
            <a:r>
              <a:rPr lang="nl-NL" sz="1800" dirty="0"/>
              <a:t>3-cijferslot (in veel winkels verkrijgbaar)</a:t>
            </a:r>
          </a:p>
          <a:p>
            <a:pPr>
              <a:buFont typeface="Wingdings" panose="05000000000000000000" pitchFamily="2" charset="2"/>
              <a:buChar char="q"/>
            </a:pPr>
            <a:r>
              <a:rPr lang="nl-NL" sz="1800" dirty="0"/>
              <a:t>4-cijferslot (in veel winkels verkrijgbaar)</a:t>
            </a:r>
          </a:p>
          <a:p>
            <a:pPr>
              <a:buFont typeface="Wingdings" panose="05000000000000000000" pitchFamily="2" charset="2"/>
              <a:buChar char="q"/>
            </a:pPr>
            <a:r>
              <a:rPr lang="nl-NL" sz="1800" dirty="0">
                <a:hlinkClick r:id="rId8"/>
              </a:rPr>
              <a:t>Letterslot met 5 letteropties </a:t>
            </a:r>
            <a:r>
              <a:rPr lang="nl-NL" sz="1800" dirty="0"/>
              <a:t>(let op: verschillende sloten hebben verschillende codes. Check welke code jouw slot kan maken pas eventueel de code op de kaartjes van puzzel 1 aan als nodig). </a:t>
            </a:r>
          </a:p>
          <a:p>
            <a:pPr>
              <a:buFont typeface="Wingdings" panose="05000000000000000000" pitchFamily="2" charset="2"/>
              <a:buChar char="q"/>
            </a:pPr>
            <a:r>
              <a:rPr lang="nl-NL" sz="1800" dirty="0">
                <a:hlinkClick r:id="rId9"/>
              </a:rPr>
              <a:t>Opbergdoos</a:t>
            </a:r>
            <a:r>
              <a:rPr lang="nl-NL" sz="1800" dirty="0"/>
              <a:t> waar alles in past. Tip: bij ons in het ziekenhuis gebruiken we een doos waar 2 spellen tegelijk in passen. Zo kunnen 2 groepen tegelijk spelen. Check de maten van je eigen spellen voor je bestelt! </a:t>
            </a:r>
          </a:p>
          <a:p>
            <a:pPr marL="0" indent="0">
              <a:buNone/>
            </a:pPr>
            <a:endParaRPr lang="nl-NL" sz="1800" dirty="0"/>
          </a:p>
          <a:p>
            <a:pPr marL="0" indent="0">
              <a:buNone/>
            </a:pPr>
            <a:endParaRPr lang="nl-NL" sz="1800" dirty="0"/>
          </a:p>
          <a:p>
            <a:pPr marL="0" indent="0">
              <a:buNone/>
            </a:pPr>
            <a:endParaRPr lang="nl-NL" sz="1800" dirty="0"/>
          </a:p>
          <a:p>
            <a:pPr marL="0" indent="0">
              <a:buNone/>
            </a:pPr>
            <a:endParaRPr lang="nl-NL" sz="1800" dirty="0"/>
          </a:p>
        </p:txBody>
      </p:sp>
      <p:pic>
        <p:nvPicPr>
          <p:cNvPr id="5" name="Afbeelding 4">
            <a:extLst>
              <a:ext uri="{FF2B5EF4-FFF2-40B4-BE49-F238E27FC236}">
                <a16:creationId xmlns:a16="http://schemas.microsoft.com/office/drawing/2014/main" id="{E4555930-1C7F-4891-BE82-94D9E77A2A65}"/>
              </a:ext>
            </a:extLst>
          </p:cNvPr>
          <p:cNvPicPr>
            <a:picLocks noChangeAspect="1"/>
          </p:cNvPicPr>
          <p:nvPr/>
        </p:nvPicPr>
        <p:blipFill rotWithShape="1">
          <a:blip r:embed="rId10">
            <a:extLst>
              <a:ext uri="{BEBA8EAE-BF5A-486C-A8C5-ECC9F3942E4B}">
                <a14:imgProps xmlns:a14="http://schemas.microsoft.com/office/drawing/2010/main">
                  <a14:imgLayer r:embed="rId11">
                    <a14:imgEffect>
                      <a14:backgroundRemoval t="10000" b="90000" l="3500" r="93250">
                        <a14:foregroundMark x1="6188" y1="58625" x2="4625" y2="59375"/>
                        <a14:foregroundMark x1="10875" y1="56375" x2="6969" y2="58250"/>
                        <a14:foregroundMark x1="4625" y1="59375" x2="4203" y2="65500"/>
                        <a14:foregroundMark x1="4296" y1="66947" x2="7375" y2="72750"/>
                        <a14:foregroundMark x1="7375" y1="72750" x2="10500" y2="56875"/>
                        <a14:foregroundMark x1="3520" y1="66000" x2="3375" y2="67625"/>
                        <a14:foregroundMark x1="4000" y1="60625" x2="3565" y2="65500"/>
                        <a14:foregroundMark x1="3916" y1="65500" x2="5125" y2="60750"/>
                        <a14:foregroundMark x1="3375" y1="67625" x2="3789" y2="66000"/>
                        <a14:foregroundMark x1="5125" y1="60750" x2="3625" y2="60625"/>
                        <a14:foregroundMark x1="71500" y1="22000" x2="65000" y2="24625"/>
                        <a14:foregroundMark x1="65000" y1="24625" x2="71000" y2="22250"/>
                        <a14:foregroundMark x1="86125" y1="22000" x2="93000" y2="22375"/>
                        <a14:foregroundMark x1="93000" y1="22375" x2="96500" y2="28500"/>
                        <a14:foregroundMark x1="96500" y1="28500" x2="96375" y2="35500"/>
                        <a14:foregroundMark x1="96375" y1="35500" x2="93250" y2="41750"/>
                        <a14:foregroundMark x1="93250" y1="41750" x2="87625" y2="46250"/>
                        <a14:foregroundMark x1="87625" y1="46250" x2="85375" y2="39625"/>
                        <a14:foregroundMark x1="85375" y1="39625" x2="89750" y2="34000"/>
                        <a14:foregroundMark x1="89750" y1="34000" x2="89500" y2="27000"/>
                        <a14:foregroundMark x1="89500" y1="27000" x2="86125" y2="22250"/>
                        <a14:backgroundMark x1="6125" y1="58250" x2="6125" y2="58625"/>
                        <a14:backgroundMark x1="2625" y1="65500" x2="2625" y2="66000"/>
                        <a14:backgroundMark x1="3000" y1="68000" x2="3625" y2="68000"/>
                      </a14:backgroundRemoval>
                    </a14:imgEffect>
                  </a14:imgLayer>
                </a14:imgProps>
              </a:ext>
            </a:extLst>
          </a:blip>
          <a:srcRect t="14017" b="14701"/>
          <a:stretch/>
        </p:blipFill>
        <p:spPr>
          <a:xfrm rot="20089320">
            <a:off x="5072888" y="5422384"/>
            <a:ext cx="1120457" cy="813831"/>
          </a:xfrm>
          <a:prstGeom prst="rect">
            <a:avLst/>
          </a:prstGeom>
        </p:spPr>
      </p:pic>
      <p:sp>
        <p:nvSpPr>
          <p:cNvPr id="6" name="Tekstvak 5">
            <a:extLst>
              <a:ext uri="{FF2B5EF4-FFF2-40B4-BE49-F238E27FC236}">
                <a16:creationId xmlns:a16="http://schemas.microsoft.com/office/drawing/2014/main" id="{6FCD59AA-8244-492D-8521-21CE7906782E}"/>
              </a:ext>
            </a:extLst>
          </p:cNvPr>
          <p:cNvSpPr txBox="1"/>
          <p:nvPr/>
        </p:nvSpPr>
        <p:spPr>
          <a:xfrm>
            <a:off x="5753544" y="5836153"/>
            <a:ext cx="1894316" cy="369018"/>
          </a:xfrm>
          <a:prstGeom prst="rect">
            <a:avLst/>
          </a:prstGeom>
          <a:noFill/>
        </p:spPr>
        <p:txBody>
          <a:bodyPr wrap="square" rtlCol="0">
            <a:spAutoFit/>
          </a:bodyPr>
          <a:lstStyle/>
          <a:p>
            <a:r>
              <a:rPr lang="nl-NL" dirty="0">
                <a:sym typeface="Wingdings" panose="05000000000000000000" pitchFamily="2" charset="2"/>
              </a:rPr>
              <a:t> </a:t>
            </a:r>
            <a:r>
              <a:rPr lang="nl-NL" dirty="0" err="1">
                <a:sym typeface="Wingdings" panose="05000000000000000000" pitchFamily="2" charset="2"/>
              </a:rPr>
              <a:t>Lockout</a:t>
            </a:r>
            <a:r>
              <a:rPr lang="nl-NL" dirty="0">
                <a:sym typeface="Wingdings" panose="05000000000000000000" pitchFamily="2" charset="2"/>
              </a:rPr>
              <a:t> </a:t>
            </a:r>
            <a:r>
              <a:rPr lang="nl-NL" dirty="0" err="1">
                <a:sym typeface="Wingdings" panose="05000000000000000000" pitchFamily="2" charset="2"/>
              </a:rPr>
              <a:t>hasp</a:t>
            </a:r>
            <a:endParaRPr lang="nl-NL" dirty="0"/>
          </a:p>
        </p:txBody>
      </p:sp>
      <p:sp>
        <p:nvSpPr>
          <p:cNvPr id="7" name="Tekstvak 6">
            <a:extLst>
              <a:ext uri="{FF2B5EF4-FFF2-40B4-BE49-F238E27FC236}">
                <a16:creationId xmlns:a16="http://schemas.microsoft.com/office/drawing/2014/main" id="{E40C92B9-5C88-4165-B62C-5A48989F705B}"/>
              </a:ext>
            </a:extLst>
          </p:cNvPr>
          <p:cNvSpPr txBox="1"/>
          <p:nvPr/>
        </p:nvSpPr>
        <p:spPr>
          <a:xfrm>
            <a:off x="7541478" y="5030046"/>
            <a:ext cx="2269180" cy="1754326"/>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nl-NL" dirty="0">
                <a:sym typeface="Wingdings" panose="05000000000000000000" pitchFamily="2" charset="2"/>
              </a:rPr>
              <a:t>Het merendeel van de materialen is te koop in de ijzerwarenwinkel of te vinden via Google / Amazon. Zie links voor suggesties. </a:t>
            </a:r>
            <a:endParaRPr lang="nl-NL" dirty="0"/>
          </a:p>
        </p:txBody>
      </p:sp>
    </p:spTree>
    <p:extLst>
      <p:ext uri="{BB962C8B-B14F-4D97-AF65-F5344CB8AC3E}">
        <p14:creationId xmlns:p14="http://schemas.microsoft.com/office/powerpoint/2010/main" val="27072171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593CEB0-C1CA-406A-BEC1-680F1A4A27EF}"/>
              </a:ext>
            </a:extLst>
          </p:cNvPr>
          <p:cNvSpPr>
            <a:spLocks noGrp="1"/>
          </p:cNvSpPr>
          <p:nvPr>
            <p:ph type="title"/>
          </p:nvPr>
        </p:nvSpPr>
        <p:spPr>
          <a:xfrm>
            <a:off x="681038" y="365127"/>
            <a:ext cx="8543925" cy="823663"/>
          </a:xfrm>
        </p:spPr>
        <p:txBody>
          <a:bodyPr>
            <a:normAutofit fontScale="90000"/>
          </a:bodyPr>
          <a:lstStyle/>
          <a:p>
            <a:r>
              <a:rPr lang="nl-NL" sz="3600" dirty="0"/>
              <a:t>Antwoorden bij escapespel Handschoengebruik</a:t>
            </a:r>
          </a:p>
        </p:txBody>
      </p:sp>
      <p:sp>
        <p:nvSpPr>
          <p:cNvPr id="3" name="Tijdelijke aanduiding voor inhoud 2">
            <a:extLst>
              <a:ext uri="{FF2B5EF4-FFF2-40B4-BE49-F238E27FC236}">
                <a16:creationId xmlns:a16="http://schemas.microsoft.com/office/drawing/2014/main" id="{CD8458B0-AB08-46FE-8C9A-E0B43F7876A5}"/>
              </a:ext>
            </a:extLst>
          </p:cNvPr>
          <p:cNvSpPr>
            <a:spLocks noGrp="1"/>
          </p:cNvSpPr>
          <p:nvPr>
            <p:ph idx="1"/>
          </p:nvPr>
        </p:nvSpPr>
        <p:spPr>
          <a:xfrm>
            <a:off x="681038" y="1122247"/>
            <a:ext cx="8543925" cy="862867"/>
          </a:xfrm>
        </p:spPr>
        <p:txBody>
          <a:bodyPr>
            <a:normAutofit/>
          </a:bodyPr>
          <a:lstStyle/>
          <a:p>
            <a:pPr marL="0" indent="0">
              <a:buNone/>
            </a:pPr>
            <a:r>
              <a:rPr lang="nl-NL" sz="4000" dirty="0">
                <a:solidFill>
                  <a:srgbClr val="FF0000"/>
                </a:solidFill>
              </a:rPr>
              <a:t>Lees EERST de achterkant voor de hints!</a:t>
            </a:r>
          </a:p>
        </p:txBody>
      </p:sp>
      <p:sp>
        <p:nvSpPr>
          <p:cNvPr id="7" name="Tekstvak 6">
            <a:extLst>
              <a:ext uri="{FF2B5EF4-FFF2-40B4-BE49-F238E27FC236}">
                <a16:creationId xmlns:a16="http://schemas.microsoft.com/office/drawing/2014/main" id="{15208A8A-7A8D-43CD-9BE9-F521F356C7D9}"/>
              </a:ext>
            </a:extLst>
          </p:cNvPr>
          <p:cNvSpPr txBox="1"/>
          <p:nvPr/>
        </p:nvSpPr>
        <p:spPr>
          <a:xfrm>
            <a:off x="1688122" y="2516228"/>
            <a:ext cx="6768123" cy="276999"/>
          </a:xfrm>
          <a:prstGeom prst="rect">
            <a:avLst/>
          </a:prstGeom>
          <a:noFill/>
        </p:spPr>
        <p:txBody>
          <a:bodyPr wrap="square" rtlCol="0">
            <a:spAutoFit/>
          </a:bodyPr>
          <a:lstStyle/>
          <a:p>
            <a:r>
              <a:rPr lang="nl-NL" sz="1200" dirty="0"/>
              <a:t>Puzzel 1: letterslot = </a:t>
            </a:r>
            <a:r>
              <a:rPr lang="nl-NL" sz="1200" b="1" dirty="0"/>
              <a:t>LETAS</a:t>
            </a:r>
            <a:endParaRPr lang="nl-NL" sz="1200" dirty="0"/>
          </a:p>
        </p:txBody>
      </p:sp>
      <p:sp>
        <p:nvSpPr>
          <p:cNvPr id="12" name="Tekstvak 11">
            <a:extLst>
              <a:ext uri="{FF2B5EF4-FFF2-40B4-BE49-F238E27FC236}">
                <a16:creationId xmlns:a16="http://schemas.microsoft.com/office/drawing/2014/main" id="{9A8D5469-3E40-40DB-B719-C90E44F6A5CB}"/>
              </a:ext>
            </a:extLst>
          </p:cNvPr>
          <p:cNvSpPr txBox="1"/>
          <p:nvPr/>
        </p:nvSpPr>
        <p:spPr>
          <a:xfrm>
            <a:off x="1702993" y="3557267"/>
            <a:ext cx="3657055" cy="461665"/>
          </a:xfrm>
          <a:prstGeom prst="rect">
            <a:avLst/>
          </a:prstGeom>
          <a:noFill/>
        </p:spPr>
        <p:txBody>
          <a:bodyPr wrap="square" rtlCol="0">
            <a:spAutoFit/>
          </a:bodyPr>
          <a:lstStyle/>
          <a:p>
            <a:r>
              <a:rPr lang="nl-NL" sz="1200" dirty="0"/>
              <a:t>Puzzel 2: 4-cijferslot = 8434</a:t>
            </a:r>
          </a:p>
          <a:p>
            <a:r>
              <a:rPr lang="nl-NL" sz="1200" dirty="0"/>
              <a:t>(Code zie je met UV-zaklamp op de handschoenen)</a:t>
            </a:r>
          </a:p>
        </p:txBody>
      </p:sp>
      <p:grpSp>
        <p:nvGrpSpPr>
          <p:cNvPr id="16" name="Groep 15">
            <a:extLst>
              <a:ext uri="{FF2B5EF4-FFF2-40B4-BE49-F238E27FC236}">
                <a16:creationId xmlns:a16="http://schemas.microsoft.com/office/drawing/2014/main" id="{071D4557-601A-43F3-A901-A702BA6E713B}"/>
              </a:ext>
            </a:extLst>
          </p:cNvPr>
          <p:cNvGrpSpPr/>
          <p:nvPr/>
        </p:nvGrpSpPr>
        <p:grpSpPr>
          <a:xfrm>
            <a:off x="751481" y="2192878"/>
            <a:ext cx="836138" cy="969888"/>
            <a:chOff x="-1476784" y="823778"/>
            <a:chExt cx="1637879" cy="1627222"/>
          </a:xfrm>
        </p:grpSpPr>
        <p:pic>
          <p:nvPicPr>
            <p:cNvPr id="17" name="Afbeelding 16">
              <a:extLst>
                <a:ext uri="{FF2B5EF4-FFF2-40B4-BE49-F238E27FC236}">
                  <a16:creationId xmlns:a16="http://schemas.microsoft.com/office/drawing/2014/main" id="{C7B17CD6-9900-494B-8CFF-C2902508C113}"/>
                </a:ext>
              </a:extLst>
            </p:cNvPr>
            <p:cNvPicPr>
              <a:picLocks noChangeAspect="1"/>
            </p:cNvPicPr>
            <p:nvPr/>
          </p:nvPicPr>
          <p:blipFill>
            <a:blip r:embed="rId3"/>
            <a:stretch>
              <a:fillRect/>
            </a:stretch>
          </p:blipFill>
          <p:spPr>
            <a:xfrm>
              <a:off x="-1470260" y="1582687"/>
              <a:ext cx="917328" cy="617481"/>
            </a:xfrm>
            <a:prstGeom prst="rect">
              <a:avLst/>
            </a:prstGeom>
          </p:spPr>
        </p:pic>
        <p:pic>
          <p:nvPicPr>
            <p:cNvPr id="18" name="Afbeelding 17">
              <a:extLst>
                <a:ext uri="{FF2B5EF4-FFF2-40B4-BE49-F238E27FC236}">
                  <a16:creationId xmlns:a16="http://schemas.microsoft.com/office/drawing/2014/main" id="{13C881A9-45F9-4FB6-9186-F321F8A9EC88}"/>
                </a:ext>
              </a:extLst>
            </p:cNvPr>
            <p:cNvPicPr>
              <a:picLocks noChangeAspect="1"/>
            </p:cNvPicPr>
            <p:nvPr/>
          </p:nvPicPr>
          <p:blipFill>
            <a:blip r:embed="rId4"/>
            <a:stretch>
              <a:fillRect/>
            </a:stretch>
          </p:blipFill>
          <p:spPr>
            <a:xfrm>
              <a:off x="-927227" y="1762369"/>
              <a:ext cx="945280" cy="688631"/>
            </a:xfrm>
            <a:prstGeom prst="rect">
              <a:avLst/>
            </a:prstGeom>
          </p:spPr>
        </p:pic>
        <p:pic>
          <p:nvPicPr>
            <p:cNvPr id="19" name="Afbeelding 18">
              <a:extLst>
                <a:ext uri="{FF2B5EF4-FFF2-40B4-BE49-F238E27FC236}">
                  <a16:creationId xmlns:a16="http://schemas.microsoft.com/office/drawing/2014/main" id="{473238BE-D75F-4F39-8472-121CD04BB216}"/>
                </a:ext>
              </a:extLst>
            </p:cNvPr>
            <p:cNvPicPr>
              <a:picLocks noChangeAspect="1"/>
            </p:cNvPicPr>
            <p:nvPr/>
          </p:nvPicPr>
          <p:blipFill>
            <a:blip r:embed="rId5"/>
            <a:stretch>
              <a:fillRect/>
            </a:stretch>
          </p:blipFill>
          <p:spPr>
            <a:xfrm>
              <a:off x="-1476784" y="823778"/>
              <a:ext cx="912246" cy="614940"/>
            </a:xfrm>
            <a:prstGeom prst="rect">
              <a:avLst/>
            </a:prstGeom>
          </p:spPr>
        </p:pic>
        <p:pic>
          <p:nvPicPr>
            <p:cNvPr id="20" name="Afbeelding 19">
              <a:extLst>
                <a:ext uri="{FF2B5EF4-FFF2-40B4-BE49-F238E27FC236}">
                  <a16:creationId xmlns:a16="http://schemas.microsoft.com/office/drawing/2014/main" id="{F7F036AE-D1DE-4551-8FAE-3975A20083E4}"/>
                </a:ext>
              </a:extLst>
            </p:cNvPr>
            <p:cNvPicPr>
              <a:picLocks noChangeAspect="1"/>
            </p:cNvPicPr>
            <p:nvPr/>
          </p:nvPicPr>
          <p:blipFill>
            <a:blip r:embed="rId6"/>
            <a:stretch>
              <a:fillRect/>
            </a:stretch>
          </p:blipFill>
          <p:spPr>
            <a:xfrm>
              <a:off x="-751151" y="1357940"/>
              <a:ext cx="912246" cy="604776"/>
            </a:xfrm>
            <a:prstGeom prst="rect">
              <a:avLst/>
            </a:prstGeom>
          </p:spPr>
        </p:pic>
        <p:pic>
          <p:nvPicPr>
            <p:cNvPr id="21" name="Afbeelding 20">
              <a:extLst>
                <a:ext uri="{FF2B5EF4-FFF2-40B4-BE49-F238E27FC236}">
                  <a16:creationId xmlns:a16="http://schemas.microsoft.com/office/drawing/2014/main" id="{31628D6C-2EDA-4392-B405-B1CC5C6BDEF9}"/>
                </a:ext>
              </a:extLst>
            </p:cNvPr>
            <p:cNvPicPr>
              <a:picLocks noChangeAspect="1"/>
            </p:cNvPicPr>
            <p:nvPr/>
          </p:nvPicPr>
          <p:blipFill>
            <a:blip r:embed="rId7"/>
            <a:stretch>
              <a:fillRect/>
            </a:stretch>
          </p:blipFill>
          <p:spPr>
            <a:xfrm>
              <a:off x="-1144705" y="1076529"/>
              <a:ext cx="912246" cy="609858"/>
            </a:xfrm>
            <a:prstGeom prst="rect">
              <a:avLst/>
            </a:prstGeom>
          </p:spPr>
        </p:pic>
      </p:grpSp>
      <p:pic>
        <p:nvPicPr>
          <p:cNvPr id="23" name="Afbeelding 22">
            <a:extLst>
              <a:ext uri="{FF2B5EF4-FFF2-40B4-BE49-F238E27FC236}">
                <a16:creationId xmlns:a16="http://schemas.microsoft.com/office/drawing/2014/main" id="{AB4ED446-6873-4680-A955-96765235EBC7}"/>
              </a:ext>
            </a:extLst>
          </p:cNvPr>
          <p:cNvPicPr>
            <a:picLocks noChangeAspect="1"/>
          </p:cNvPicPr>
          <p:nvPr/>
        </p:nvPicPr>
        <p:blipFill>
          <a:blip r:embed="rId8"/>
          <a:stretch>
            <a:fillRect/>
          </a:stretch>
        </p:blipFill>
        <p:spPr>
          <a:xfrm>
            <a:off x="741266" y="3540759"/>
            <a:ext cx="854920" cy="371957"/>
          </a:xfrm>
          <a:prstGeom prst="rect">
            <a:avLst/>
          </a:prstGeom>
        </p:spPr>
      </p:pic>
      <p:grpSp>
        <p:nvGrpSpPr>
          <p:cNvPr id="26" name="Groep 25">
            <a:extLst>
              <a:ext uri="{FF2B5EF4-FFF2-40B4-BE49-F238E27FC236}">
                <a16:creationId xmlns:a16="http://schemas.microsoft.com/office/drawing/2014/main" id="{633BB6D3-50CB-49A7-8476-3382A6AA1361}"/>
              </a:ext>
            </a:extLst>
          </p:cNvPr>
          <p:cNvGrpSpPr/>
          <p:nvPr/>
        </p:nvGrpSpPr>
        <p:grpSpPr>
          <a:xfrm>
            <a:off x="5158277" y="3220294"/>
            <a:ext cx="915517" cy="850501"/>
            <a:chOff x="5996555" y="3789007"/>
            <a:chExt cx="1020874" cy="924559"/>
          </a:xfrm>
        </p:grpSpPr>
        <p:pic>
          <p:nvPicPr>
            <p:cNvPr id="27" name="Afbeelding 26">
              <a:extLst>
                <a:ext uri="{FF2B5EF4-FFF2-40B4-BE49-F238E27FC236}">
                  <a16:creationId xmlns:a16="http://schemas.microsoft.com/office/drawing/2014/main" id="{02BFA2BC-ADB8-40A0-B4EB-4660FEB3FBB0}"/>
                </a:ext>
              </a:extLst>
            </p:cNvPr>
            <p:cNvPicPr/>
            <p:nvPr/>
          </p:nvPicPr>
          <p:blipFill>
            <a:blip r:embed="rId9">
              <a:extLst>
                <a:ext uri="{28A0092B-C50C-407E-A947-70E740481C1C}">
                  <a14:useLocalDpi xmlns:a14="http://schemas.microsoft.com/office/drawing/2010/main" val="0"/>
                </a:ext>
              </a:extLst>
            </a:blip>
            <a:srcRect/>
            <a:stretch>
              <a:fillRect/>
            </a:stretch>
          </p:blipFill>
          <p:spPr bwMode="auto">
            <a:xfrm>
              <a:off x="6256742" y="3789007"/>
              <a:ext cx="431242" cy="555176"/>
            </a:xfrm>
            <a:prstGeom prst="rect">
              <a:avLst/>
            </a:prstGeom>
            <a:noFill/>
            <a:ln w="28575">
              <a:solidFill>
                <a:srgbClr val="FF0000"/>
              </a:solidFill>
              <a:prstDash val="sysDash"/>
            </a:ln>
          </p:spPr>
        </p:pic>
        <p:pic>
          <p:nvPicPr>
            <p:cNvPr id="28" name="Afbeelding 27">
              <a:extLst>
                <a:ext uri="{FF2B5EF4-FFF2-40B4-BE49-F238E27FC236}">
                  <a16:creationId xmlns:a16="http://schemas.microsoft.com/office/drawing/2014/main" id="{411329FF-75F9-4BAA-8AE3-B9842B4E5EEE}"/>
                </a:ext>
              </a:extLst>
            </p:cNvPr>
            <p:cNvPicPr/>
            <p:nvPr/>
          </p:nvPicPr>
          <p:blipFill>
            <a:blip r:embed="rId10">
              <a:extLst>
                <a:ext uri="{28A0092B-C50C-407E-A947-70E740481C1C}">
                  <a14:useLocalDpi xmlns:a14="http://schemas.microsoft.com/office/drawing/2010/main" val="0"/>
                </a:ext>
              </a:extLst>
            </a:blip>
            <a:srcRect/>
            <a:stretch>
              <a:fillRect/>
            </a:stretch>
          </p:blipFill>
          <p:spPr bwMode="auto">
            <a:xfrm>
              <a:off x="6467981" y="3914704"/>
              <a:ext cx="549448" cy="381826"/>
            </a:xfrm>
            <a:prstGeom prst="rect">
              <a:avLst/>
            </a:prstGeom>
            <a:noFill/>
            <a:ln w="28575">
              <a:solidFill>
                <a:srgbClr val="7030A0"/>
              </a:solidFill>
              <a:prstDash val="sysDot"/>
            </a:ln>
          </p:spPr>
        </p:pic>
        <p:pic>
          <p:nvPicPr>
            <p:cNvPr id="29" name="Afbeelding 28">
              <a:extLst>
                <a:ext uri="{FF2B5EF4-FFF2-40B4-BE49-F238E27FC236}">
                  <a16:creationId xmlns:a16="http://schemas.microsoft.com/office/drawing/2014/main" id="{C250998C-0A95-4E2A-AD21-C3894006B253}"/>
                </a:ext>
              </a:extLst>
            </p:cNvPr>
            <p:cNvPicPr/>
            <p:nvPr/>
          </p:nvPicPr>
          <p:blipFill>
            <a:blip r:embed="rId11">
              <a:extLst>
                <a:ext uri="{28A0092B-C50C-407E-A947-70E740481C1C}">
                  <a14:useLocalDpi xmlns:a14="http://schemas.microsoft.com/office/drawing/2010/main" val="0"/>
                </a:ext>
              </a:extLst>
            </a:blip>
            <a:srcRect/>
            <a:stretch>
              <a:fillRect/>
            </a:stretch>
          </p:blipFill>
          <p:spPr bwMode="auto">
            <a:xfrm>
              <a:off x="6216503" y="4347833"/>
              <a:ext cx="502957" cy="365733"/>
            </a:xfrm>
            <a:prstGeom prst="rect">
              <a:avLst/>
            </a:prstGeom>
            <a:noFill/>
            <a:ln w="28575">
              <a:solidFill>
                <a:srgbClr val="00B050"/>
              </a:solidFill>
              <a:prstDash val="dash"/>
            </a:ln>
          </p:spPr>
        </p:pic>
        <p:pic>
          <p:nvPicPr>
            <p:cNvPr id="30" name="Afbeelding 29">
              <a:extLst>
                <a:ext uri="{FF2B5EF4-FFF2-40B4-BE49-F238E27FC236}">
                  <a16:creationId xmlns:a16="http://schemas.microsoft.com/office/drawing/2014/main" id="{96FBEF5E-546E-4E63-A7D7-F29687844A50}"/>
                </a:ext>
              </a:extLst>
            </p:cNvPr>
            <p:cNvPicPr/>
            <p:nvPr/>
          </p:nvPicPr>
          <p:blipFill>
            <a:blip r:embed="rId12">
              <a:extLst>
                <a:ext uri="{28A0092B-C50C-407E-A947-70E740481C1C}">
                  <a14:useLocalDpi xmlns:a14="http://schemas.microsoft.com/office/drawing/2010/main" val="0"/>
                </a:ext>
              </a:extLst>
            </a:blip>
            <a:stretch>
              <a:fillRect/>
            </a:stretch>
          </p:blipFill>
          <p:spPr>
            <a:xfrm>
              <a:off x="5996555" y="4176058"/>
              <a:ext cx="428086" cy="373140"/>
            </a:xfrm>
            <a:prstGeom prst="rect">
              <a:avLst/>
            </a:prstGeom>
            <a:ln w="28575">
              <a:solidFill>
                <a:schemeClr val="accent2"/>
              </a:solidFill>
              <a:prstDash val="lgDash"/>
            </a:ln>
          </p:spPr>
        </p:pic>
      </p:grpSp>
      <p:pic>
        <p:nvPicPr>
          <p:cNvPr id="31" name="Picture 2" descr="Na mondkapjes is er nu wéér een tekort: handschoenen | Trouw">
            <a:extLst>
              <a:ext uri="{FF2B5EF4-FFF2-40B4-BE49-F238E27FC236}">
                <a16:creationId xmlns:a16="http://schemas.microsoft.com/office/drawing/2014/main" id="{2B58E9B6-5D4F-4E32-8321-017E5B948B48}"/>
              </a:ext>
            </a:extLst>
          </p:cNvPr>
          <p:cNvPicPr>
            <a:picLocks noChangeAspect="1" noChangeArrowheads="1"/>
          </p:cNvPicPr>
          <p:nvPr/>
        </p:nvPicPr>
        <p:blipFill>
          <a:blip r:embed="rId13">
            <a:extLst>
              <a:ext uri="{BEBA8EAE-BF5A-486C-A8C5-ECC9F3942E4B}">
                <a14:imgProps xmlns:a14="http://schemas.microsoft.com/office/drawing/2010/main">
                  <a14:imgLayer r:embed="rId14">
                    <a14:imgEffect>
                      <a14:backgroundRemoval t="8140" b="89729" l="8388" r="89777">
                        <a14:foregroundMark x1="8388" y1="58140" x2="8388" y2="58140"/>
                        <a14:foregroundMark x1="89908" y1="65698" x2="89908" y2="65698"/>
                        <a14:foregroundMark x1="84142" y1="89147" x2="84142" y2="89147"/>
                        <a14:foregroundMark x1="68283" y1="8140" x2="68283" y2="8140"/>
                        <a14:foregroundMark x1="10878" y1="45155" x2="10878" y2="45155"/>
                      </a14:backgroundRemoval>
                    </a14:imgEffect>
                    <a14:imgEffect>
                      <a14:saturation sat="0"/>
                    </a14:imgEffect>
                  </a14:imgLayer>
                </a14:imgProps>
              </a:ext>
              <a:ext uri="{28A0092B-C50C-407E-A947-70E740481C1C}">
                <a14:useLocalDpi xmlns:a14="http://schemas.microsoft.com/office/drawing/2010/main" val="0"/>
              </a:ext>
            </a:extLst>
          </a:blip>
          <a:srcRect/>
          <a:stretch>
            <a:fillRect/>
          </a:stretch>
        </p:blipFill>
        <p:spPr bwMode="auto">
          <a:xfrm rot="7283839">
            <a:off x="6172480" y="3172543"/>
            <a:ext cx="1191692" cy="805915"/>
          </a:xfrm>
          <a:prstGeom prst="rect">
            <a:avLst/>
          </a:prstGeom>
          <a:noFill/>
          <a:extLst>
            <a:ext uri="{909E8E84-426E-40DD-AFC4-6F175D3DCCD1}">
              <a14:hiddenFill xmlns:a14="http://schemas.microsoft.com/office/drawing/2010/main">
                <a:solidFill>
                  <a:srgbClr val="FFFFFF"/>
                </a:solidFill>
              </a14:hiddenFill>
            </a:ext>
          </a:extLst>
        </p:spPr>
      </p:pic>
      <p:grpSp>
        <p:nvGrpSpPr>
          <p:cNvPr id="33" name="Groep 32">
            <a:extLst>
              <a:ext uri="{FF2B5EF4-FFF2-40B4-BE49-F238E27FC236}">
                <a16:creationId xmlns:a16="http://schemas.microsoft.com/office/drawing/2014/main" id="{1D1E1C8A-642F-412C-AFB5-0D2BA9116D56}"/>
              </a:ext>
            </a:extLst>
          </p:cNvPr>
          <p:cNvGrpSpPr/>
          <p:nvPr/>
        </p:nvGrpSpPr>
        <p:grpSpPr>
          <a:xfrm rot="21165865">
            <a:off x="682663" y="4337684"/>
            <a:ext cx="942388" cy="627053"/>
            <a:chOff x="10803346" y="1623390"/>
            <a:chExt cx="1621094" cy="1004867"/>
          </a:xfrm>
        </p:grpSpPr>
        <p:sp>
          <p:nvSpPr>
            <p:cNvPr id="34" name="Rechthoek 33">
              <a:extLst>
                <a:ext uri="{FF2B5EF4-FFF2-40B4-BE49-F238E27FC236}">
                  <a16:creationId xmlns:a16="http://schemas.microsoft.com/office/drawing/2014/main" id="{905DDB95-AB67-4DF8-A43C-B2BB785C461C}"/>
                </a:ext>
              </a:extLst>
            </p:cNvPr>
            <p:cNvSpPr/>
            <p:nvPr/>
          </p:nvSpPr>
          <p:spPr>
            <a:xfrm>
              <a:off x="10803346" y="1623390"/>
              <a:ext cx="1613941" cy="9541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35" name="Afbeelding 34">
              <a:extLst>
                <a:ext uri="{FF2B5EF4-FFF2-40B4-BE49-F238E27FC236}">
                  <a16:creationId xmlns:a16="http://schemas.microsoft.com/office/drawing/2014/main" id="{A0C258BB-1E71-4942-872B-CC97A311D8AC}"/>
                </a:ext>
              </a:extLst>
            </p:cNvPr>
            <p:cNvPicPr>
              <a:picLocks noChangeAspect="1"/>
            </p:cNvPicPr>
            <p:nvPr/>
          </p:nvPicPr>
          <p:blipFill>
            <a:blip r:embed="rId15"/>
            <a:stretch>
              <a:fillRect/>
            </a:stretch>
          </p:blipFill>
          <p:spPr>
            <a:xfrm>
              <a:off x="10803346" y="1644703"/>
              <a:ext cx="1621094" cy="983554"/>
            </a:xfrm>
            <a:prstGeom prst="rect">
              <a:avLst/>
            </a:prstGeom>
          </p:spPr>
        </p:pic>
      </p:grpSp>
      <p:sp>
        <p:nvSpPr>
          <p:cNvPr id="36" name="Tekstvak 35">
            <a:extLst>
              <a:ext uri="{FF2B5EF4-FFF2-40B4-BE49-F238E27FC236}">
                <a16:creationId xmlns:a16="http://schemas.microsoft.com/office/drawing/2014/main" id="{C1364597-F404-4FFF-A195-65E918809DFB}"/>
              </a:ext>
            </a:extLst>
          </p:cNvPr>
          <p:cNvSpPr txBox="1"/>
          <p:nvPr/>
        </p:nvSpPr>
        <p:spPr>
          <a:xfrm>
            <a:off x="1686711" y="4446565"/>
            <a:ext cx="3039993" cy="276999"/>
          </a:xfrm>
          <a:prstGeom prst="rect">
            <a:avLst/>
          </a:prstGeom>
          <a:noFill/>
        </p:spPr>
        <p:txBody>
          <a:bodyPr wrap="square" rtlCol="0">
            <a:spAutoFit/>
          </a:bodyPr>
          <a:lstStyle/>
          <a:p>
            <a:r>
              <a:rPr lang="nl-NL" sz="1200" dirty="0"/>
              <a:t>Puzzel 3: 3-cijferslot = 678</a:t>
            </a:r>
          </a:p>
        </p:txBody>
      </p:sp>
      <p:pic>
        <p:nvPicPr>
          <p:cNvPr id="24" name="Afbeelding 23">
            <a:extLst>
              <a:ext uri="{FF2B5EF4-FFF2-40B4-BE49-F238E27FC236}">
                <a16:creationId xmlns:a16="http://schemas.microsoft.com/office/drawing/2014/main" id="{EA459B34-9A39-4961-8562-DCB5182192B2}"/>
              </a:ext>
            </a:extLst>
          </p:cNvPr>
          <p:cNvPicPr>
            <a:picLocks noChangeAspect="1"/>
          </p:cNvPicPr>
          <p:nvPr/>
        </p:nvPicPr>
        <p:blipFill rotWithShape="1">
          <a:blip r:embed="rId16">
            <a:extLst>
              <a:ext uri="{BEBA8EAE-BF5A-486C-A8C5-ECC9F3942E4B}">
                <a14:imgProps xmlns:a14="http://schemas.microsoft.com/office/drawing/2010/main">
                  <a14:imgLayer r:embed="rId17">
                    <a14:imgEffect>
                      <a14:backgroundRemoval t="10000" b="90000" l="10000" r="90000">
                        <a14:foregroundMark x1="45366" y1="35610" x2="50732" y2="40488"/>
                        <a14:foregroundMark x1="50732" y1="40488" x2="49593" y2="41220"/>
                        <a14:backgroundMark x1="30081" y1="67073" x2="36098" y2="68293"/>
                        <a14:backgroundMark x1="36098" y1="68293" x2="54146" y2="62439"/>
                        <a14:backgroundMark x1="54146" y1="62439" x2="50244" y2="70732"/>
                        <a14:backgroundMark x1="50244" y1="70732" x2="35935" y2="74390"/>
                        <a14:backgroundMark x1="35935" y1="74390" x2="30569" y2="70000"/>
                        <a14:backgroundMark x1="30569" y1="70000" x2="30244" y2="68537"/>
                        <a14:backgroundMark x1="73171" y1="61707" x2="79187" y2="64390"/>
                        <a14:backgroundMark x1="79187" y1="64390" x2="73496" y2="61463"/>
                        <a14:backgroundMark x1="63902" y1="61707" x2="64390" y2="61707"/>
                        <a14:backgroundMark x1="64715" y1="61707" x2="65854" y2="63415"/>
                        <a14:backgroundMark x1="66016" y1="63171" x2="66341" y2="62439"/>
                        <a14:backgroundMark x1="65854" y1="62439" x2="65528" y2="62683"/>
                      </a14:backgroundRemoval>
                    </a14:imgEffect>
                  </a14:imgLayer>
                </a14:imgProps>
              </a:ext>
            </a:extLst>
          </a:blip>
          <a:srcRect l="24633" t="31426" r="15929" b="29850"/>
          <a:stretch/>
        </p:blipFill>
        <p:spPr>
          <a:xfrm rot="10431329">
            <a:off x="6084402" y="4025242"/>
            <a:ext cx="520632" cy="226133"/>
          </a:xfrm>
          <a:prstGeom prst="rect">
            <a:avLst/>
          </a:prstGeom>
        </p:spPr>
      </p:pic>
    </p:spTree>
    <p:extLst>
      <p:ext uri="{BB962C8B-B14F-4D97-AF65-F5344CB8AC3E}">
        <p14:creationId xmlns:p14="http://schemas.microsoft.com/office/powerpoint/2010/main" val="358098753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21E6BF1-D76D-447B-A2A2-8F1FB9F1FCED}"/>
              </a:ext>
            </a:extLst>
          </p:cNvPr>
          <p:cNvSpPr>
            <a:spLocks noGrp="1"/>
          </p:cNvSpPr>
          <p:nvPr>
            <p:ph type="title"/>
          </p:nvPr>
        </p:nvSpPr>
        <p:spPr>
          <a:xfrm>
            <a:off x="333830" y="365127"/>
            <a:ext cx="9144000" cy="1325563"/>
          </a:xfrm>
        </p:spPr>
        <p:txBody>
          <a:bodyPr>
            <a:normAutofit/>
          </a:bodyPr>
          <a:lstStyle/>
          <a:p>
            <a:r>
              <a:rPr lang="nl-NL" sz="2800" dirty="0">
                <a:latin typeface="Segoe UI" panose="020B0502040204020203" pitchFamily="34" charset="0"/>
                <a:cs typeface="Segoe UI" panose="020B0502040204020203" pitchFamily="34" charset="0"/>
              </a:rPr>
              <a:t>Puzzelflow (niet printen!)</a:t>
            </a:r>
            <a:br>
              <a:rPr lang="nl-NL" sz="2800" dirty="0">
                <a:latin typeface="Segoe UI" panose="020B0502040204020203" pitchFamily="34" charset="0"/>
                <a:cs typeface="Segoe UI" panose="020B0502040204020203" pitchFamily="34" charset="0"/>
              </a:rPr>
            </a:br>
            <a:r>
              <a:rPr lang="nl-NL" sz="2400" dirty="0">
                <a:latin typeface="Segoe UI" panose="020B0502040204020203" pitchFamily="34" charset="0"/>
                <a:cs typeface="Segoe UI" panose="020B0502040204020203" pitchFamily="34" charset="0"/>
              </a:rPr>
              <a:t>Bedoeld om de maker een beeld te geven van de puzzelvolgorde. </a:t>
            </a:r>
            <a:endParaRPr lang="nl-NL" sz="2800" dirty="0">
              <a:latin typeface="Segoe UI" panose="020B0502040204020203" pitchFamily="34" charset="0"/>
              <a:cs typeface="Segoe UI" panose="020B0502040204020203" pitchFamily="34" charset="0"/>
            </a:endParaRPr>
          </a:p>
        </p:txBody>
      </p:sp>
      <p:sp>
        <p:nvSpPr>
          <p:cNvPr id="6" name="Rechthoek 5">
            <a:extLst>
              <a:ext uri="{FF2B5EF4-FFF2-40B4-BE49-F238E27FC236}">
                <a16:creationId xmlns:a16="http://schemas.microsoft.com/office/drawing/2014/main" id="{8D708A95-2AC5-4CA2-8C1E-16A03E873570}"/>
              </a:ext>
            </a:extLst>
          </p:cNvPr>
          <p:cNvSpPr/>
          <p:nvPr/>
        </p:nvSpPr>
        <p:spPr>
          <a:xfrm>
            <a:off x="846993" y="1690690"/>
            <a:ext cx="1793630" cy="13255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latin typeface="Segoe UI" panose="020B0502040204020203" pitchFamily="34" charset="0"/>
                <a:cs typeface="Segoe UI" panose="020B0502040204020203" pitchFamily="34" charset="0"/>
              </a:rPr>
              <a:t>Startenvelop</a:t>
            </a:r>
          </a:p>
        </p:txBody>
      </p:sp>
      <p:sp>
        <p:nvSpPr>
          <p:cNvPr id="7" name="Tekstvak 6">
            <a:extLst>
              <a:ext uri="{FF2B5EF4-FFF2-40B4-BE49-F238E27FC236}">
                <a16:creationId xmlns:a16="http://schemas.microsoft.com/office/drawing/2014/main" id="{CAFEF3C9-1667-4A6F-AB0F-F5C3BA4F2C06}"/>
              </a:ext>
            </a:extLst>
          </p:cNvPr>
          <p:cNvSpPr txBox="1"/>
          <p:nvPr/>
        </p:nvSpPr>
        <p:spPr>
          <a:xfrm>
            <a:off x="826477" y="3103685"/>
            <a:ext cx="1828800" cy="1200329"/>
          </a:xfrm>
          <a:prstGeom prst="rect">
            <a:avLst/>
          </a:prstGeom>
          <a:noFill/>
        </p:spPr>
        <p:txBody>
          <a:bodyPr wrap="square" rtlCol="0">
            <a:spAutoFit/>
          </a:bodyPr>
          <a:lstStyle/>
          <a:p>
            <a:r>
              <a:rPr lang="nl-NL" sz="1200" b="1" dirty="0">
                <a:latin typeface="Segoe UI" panose="020B0502040204020203" pitchFamily="34" charset="0"/>
                <a:cs typeface="Segoe UI" panose="020B0502040204020203" pitchFamily="34" charset="0"/>
              </a:rPr>
              <a:t>In startenvelop: </a:t>
            </a:r>
          </a:p>
          <a:p>
            <a:pPr marL="171450" indent="-171450">
              <a:buFontTx/>
              <a:buChar char="-"/>
            </a:pPr>
            <a:r>
              <a:rPr lang="nl-NL" sz="1200" b="1" dirty="0">
                <a:latin typeface="Segoe UI" panose="020B0502040204020203" pitchFamily="34" charset="0"/>
                <a:cs typeface="Segoe UI" panose="020B0502040204020203" pitchFamily="34" charset="0"/>
              </a:rPr>
              <a:t>Puzzel 1:</a:t>
            </a:r>
            <a:r>
              <a:rPr lang="nl-NL" sz="1200" dirty="0">
                <a:latin typeface="Segoe UI" panose="020B0502040204020203" pitchFamily="34" charset="0"/>
                <a:cs typeface="Segoe UI" panose="020B0502040204020203" pitchFamily="34" charset="0"/>
              </a:rPr>
              <a:t> foto’s met fout gebruik</a:t>
            </a:r>
          </a:p>
          <a:p>
            <a:pPr marL="171450" indent="-171450">
              <a:buFontTx/>
              <a:buChar char="-"/>
            </a:pPr>
            <a:r>
              <a:rPr lang="nl-NL" sz="1200" b="1" dirty="0">
                <a:latin typeface="Segoe UI" panose="020B0502040204020203" pitchFamily="34" charset="0"/>
                <a:cs typeface="Segoe UI" panose="020B0502040204020203" pitchFamily="34" charset="0"/>
              </a:rPr>
              <a:t>Puzzel 2</a:t>
            </a:r>
            <a:r>
              <a:rPr lang="nl-NL" sz="1200" dirty="0">
                <a:latin typeface="Segoe UI" panose="020B0502040204020203" pitchFamily="34" charset="0"/>
                <a:cs typeface="Segoe UI" panose="020B0502040204020203" pitchFamily="34" charset="0"/>
              </a:rPr>
              <a:t>: kaartjes + handschoenen </a:t>
            </a:r>
          </a:p>
          <a:p>
            <a:endParaRPr lang="nl-NL" sz="1200" dirty="0">
              <a:latin typeface="Segoe UI" panose="020B0502040204020203" pitchFamily="34" charset="0"/>
              <a:cs typeface="Segoe UI" panose="020B0502040204020203" pitchFamily="34" charset="0"/>
            </a:endParaRPr>
          </a:p>
        </p:txBody>
      </p:sp>
      <p:sp>
        <p:nvSpPr>
          <p:cNvPr id="8" name="Rechthoek 7">
            <a:extLst>
              <a:ext uri="{FF2B5EF4-FFF2-40B4-BE49-F238E27FC236}">
                <a16:creationId xmlns:a16="http://schemas.microsoft.com/office/drawing/2014/main" id="{BFB1FEE5-3C48-4AC8-90CA-67299E454E2D}"/>
              </a:ext>
            </a:extLst>
          </p:cNvPr>
          <p:cNvSpPr/>
          <p:nvPr/>
        </p:nvSpPr>
        <p:spPr>
          <a:xfrm>
            <a:off x="3675185" y="3016253"/>
            <a:ext cx="1661746" cy="1099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latin typeface="Segoe UI" panose="020B0502040204020203" pitchFamily="34" charset="0"/>
                <a:cs typeface="Segoe UI" panose="020B0502040204020203" pitchFamily="34" charset="0"/>
              </a:rPr>
              <a:t>Grote kist</a:t>
            </a:r>
          </a:p>
        </p:txBody>
      </p:sp>
      <p:cxnSp>
        <p:nvCxnSpPr>
          <p:cNvPr id="10" name="Rechte verbindingslijn met pijl 9">
            <a:extLst>
              <a:ext uri="{FF2B5EF4-FFF2-40B4-BE49-F238E27FC236}">
                <a16:creationId xmlns:a16="http://schemas.microsoft.com/office/drawing/2014/main" id="{7F153799-8AC3-40AD-A755-337182DD1B14}"/>
              </a:ext>
            </a:extLst>
          </p:cNvPr>
          <p:cNvCxnSpPr>
            <a:cxnSpLocks/>
          </p:cNvCxnSpPr>
          <p:nvPr/>
        </p:nvCxnSpPr>
        <p:spPr>
          <a:xfrm>
            <a:off x="2510300" y="3429000"/>
            <a:ext cx="1123854"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11" name="Rechte verbindingslijn met pijl 10">
            <a:extLst>
              <a:ext uri="{FF2B5EF4-FFF2-40B4-BE49-F238E27FC236}">
                <a16:creationId xmlns:a16="http://schemas.microsoft.com/office/drawing/2014/main" id="{7F843975-60C6-4E45-A6D8-87B3DBF2E5F1}"/>
              </a:ext>
            </a:extLst>
          </p:cNvPr>
          <p:cNvCxnSpPr/>
          <p:nvPr/>
        </p:nvCxnSpPr>
        <p:spPr>
          <a:xfrm>
            <a:off x="5462954" y="4400628"/>
            <a:ext cx="1134207"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12" name="Rechthoek 11">
            <a:extLst>
              <a:ext uri="{FF2B5EF4-FFF2-40B4-BE49-F238E27FC236}">
                <a16:creationId xmlns:a16="http://schemas.microsoft.com/office/drawing/2014/main" id="{9A005F75-A5D9-4F31-BE4B-B6083E1F386E}"/>
              </a:ext>
            </a:extLst>
          </p:cNvPr>
          <p:cNvSpPr/>
          <p:nvPr/>
        </p:nvSpPr>
        <p:spPr>
          <a:xfrm>
            <a:off x="6724650" y="4116635"/>
            <a:ext cx="1134207" cy="70125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latin typeface="Segoe UI" panose="020B0502040204020203" pitchFamily="34" charset="0"/>
                <a:cs typeface="Segoe UI" panose="020B0502040204020203" pitchFamily="34" charset="0"/>
              </a:rPr>
              <a:t>Kleine kist</a:t>
            </a:r>
          </a:p>
        </p:txBody>
      </p:sp>
      <p:sp>
        <p:nvSpPr>
          <p:cNvPr id="13" name="Tekstvak 12">
            <a:extLst>
              <a:ext uri="{FF2B5EF4-FFF2-40B4-BE49-F238E27FC236}">
                <a16:creationId xmlns:a16="http://schemas.microsoft.com/office/drawing/2014/main" id="{BDC35DA7-223E-4034-8851-4D4987782855}"/>
              </a:ext>
            </a:extLst>
          </p:cNvPr>
          <p:cNvSpPr txBox="1"/>
          <p:nvPr/>
        </p:nvSpPr>
        <p:spPr>
          <a:xfrm>
            <a:off x="3634154" y="4205654"/>
            <a:ext cx="1828800" cy="1015663"/>
          </a:xfrm>
          <a:prstGeom prst="rect">
            <a:avLst/>
          </a:prstGeom>
          <a:noFill/>
        </p:spPr>
        <p:txBody>
          <a:bodyPr wrap="square" rtlCol="0">
            <a:spAutoFit/>
          </a:bodyPr>
          <a:lstStyle/>
          <a:p>
            <a:r>
              <a:rPr lang="nl-NL" sz="1200" b="1" dirty="0">
                <a:latin typeface="Segoe UI" panose="020B0502040204020203" pitchFamily="34" charset="0"/>
                <a:cs typeface="Segoe UI" panose="020B0502040204020203" pitchFamily="34" charset="0"/>
              </a:rPr>
              <a:t>In grote kist: </a:t>
            </a:r>
          </a:p>
          <a:p>
            <a:r>
              <a:rPr lang="nl-NL" sz="1200" dirty="0">
                <a:latin typeface="Segoe UI" panose="020B0502040204020203" pitchFamily="34" charset="0"/>
                <a:cs typeface="Segoe UI" panose="020B0502040204020203" pitchFamily="34" charset="0"/>
              </a:rPr>
              <a:t>- </a:t>
            </a:r>
            <a:r>
              <a:rPr lang="nl-NL" sz="1200" b="1" dirty="0">
                <a:latin typeface="Segoe UI" panose="020B0502040204020203" pitchFamily="34" charset="0"/>
                <a:cs typeface="Segoe UI" panose="020B0502040204020203" pitchFamily="34" charset="0"/>
              </a:rPr>
              <a:t>UV-lamp</a:t>
            </a:r>
            <a:r>
              <a:rPr lang="nl-NL" sz="1200" dirty="0">
                <a:latin typeface="Segoe UI" panose="020B0502040204020203" pitchFamily="34" charset="0"/>
                <a:cs typeface="Segoe UI" panose="020B0502040204020203" pitchFamily="34" charset="0"/>
              </a:rPr>
              <a:t> om puzzel 2 op te lossen</a:t>
            </a:r>
          </a:p>
          <a:p>
            <a:r>
              <a:rPr lang="nl-NL" sz="1200" dirty="0">
                <a:latin typeface="Segoe UI" panose="020B0502040204020203" pitchFamily="34" charset="0"/>
                <a:cs typeface="Segoe UI" panose="020B0502040204020203" pitchFamily="34" charset="0"/>
              </a:rPr>
              <a:t>- </a:t>
            </a:r>
            <a:r>
              <a:rPr lang="nl-NL" sz="1200" b="1" dirty="0">
                <a:latin typeface="Segoe UI" panose="020B0502040204020203" pitchFamily="34" charset="0"/>
                <a:cs typeface="Segoe UI" panose="020B0502040204020203" pitchFamily="34" charset="0"/>
              </a:rPr>
              <a:t>Puzzel 3: </a:t>
            </a:r>
            <a:r>
              <a:rPr lang="nl-NL" sz="1200" dirty="0">
                <a:latin typeface="Segoe UI" panose="020B0502040204020203" pitchFamily="34" charset="0"/>
                <a:cs typeface="Segoe UI" panose="020B0502040204020203" pitchFamily="34" charset="0"/>
              </a:rPr>
              <a:t>QR-code naar formulier</a:t>
            </a:r>
          </a:p>
        </p:txBody>
      </p:sp>
      <p:sp>
        <p:nvSpPr>
          <p:cNvPr id="14" name="Traan 13">
            <a:extLst>
              <a:ext uri="{FF2B5EF4-FFF2-40B4-BE49-F238E27FC236}">
                <a16:creationId xmlns:a16="http://schemas.microsoft.com/office/drawing/2014/main" id="{9E0F7C97-3951-4C6D-8A11-CC400C8EBA5B}"/>
              </a:ext>
            </a:extLst>
          </p:cNvPr>
          <p:cNvSpPr/>
          <p:nvPr/>
        </p:nvSpPr>
        <p:spPr>
          <a:xfrm rot="20318442">
            <a:off x="6234109" y="4862874"/>
            <a:ext cx="852854" cy="620543"/>
          </a:xfrm>
          <a:prstGeom prst="teardrop">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latin typeface="Segoe UI" panose="020B0502040204020203" pitchFamily="34" charset="0"/>
              <a:cs typeface="Segoe UI" panose="020B0502040204020203" pitchFamily="34" charset="0"/>
            </a:endParaRPr>
          </a:p>
        </p:txBody>
      </p:sp>
      <p:sp>
        <p:nvSpPr>
          <p:cNvPr id="15" name="Ovaal 14">
            <a:extLst>
              <a:ext uri="{FF2B5EF4-FFF2-40B4-BE49-F238E27FC236}">
                <a16:creationId xmlns:a16="http://schemas.microsoft.com/office/drawing/2014/main" id="{E914679A-8507-4750-B4E4-64D6D8445876}"/>
              </a:ext>
            </a:extLst>
          </p:cNvPr>
          <p:cNvSpPr/>
          <p:nvPr/>
        </p:nvSpPr>
        <p:spPr>
          <a:xfrm>
            <a:off x="6426074" y="5169877"/>
            <a:ext cx="115765" cy="131885"/>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latin typeface="Segoe UI" panose="020B0502040204020203" pitchFamily="34" charset="0"/>
              <a:cs typeface="Segoe UI" panose="020B0502040204020203" pitchFamily="34" charset="0"/>
            </a:endParaRPr>
          </a:p>
        </p:txBody>
      </p:sp>
      <p:sp>
        <p:nvSpPr>
          <p:cNvPr id="16" name="Ovaal 15">
            <a:extLst>
              <a:ext uri="{FF2B5EF4-FFF2-40B4-BE49-F238E27FC236}">
                <a16:creationId xmlns:a16="http://schemas.microsoft.com/office/drawing/2014/main" id="{47A8C77A-3264-4808-9C27-D4D0E93588F3}"/>
              </a:ext>
            </a:extLst>
          </p:cNvPr>
          <p:cNvSpPr/>
          <p:nvPr/>
        </p:nvSpPr>
        <p:spPr>
          <a:xfrm>
            <a:off x="6631226" y="5251940"/>
            <a:ext cx="115765" cy="131885"/>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latin typeface="Segoe UI" panose="020B0502040204020203" pitchFamily="34" charset="0"/>
              <a:cs typeface="Segoe UI" panose="020B0502040204020203" pitchFamily="34" charset="0"/>
            </a:endParaRPr>
          </a:p>
        </p:txBody>
      </p:sp>
      <p:sp>
        <p:nvSpPr>
          <p:cNvPr id="17" name="Ovaal 16">
            <a:extLst>
              <a:ext uri="{FF2B5EF4-FFF2-40B4-BE49-F238E27FC236}">
                <a16:creationId xmlns:a16="http://schemas.microsoft.com/office/drawing/2014/main" id="{A058767D-9325-43EB-8A5F-2538A6926729}"/>
              </a:ext>
            </a:extLst>
          </p:cNvPr>
          <p:cNvSpPr/>
          <p:nvPr/>
        </p:nvSpPr>
        <p:spPr>
          <a:xfrm>
            <a:off x="6573343" y="4952404"/>
            <a:ext cx="115765" cy="131885"/>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latin typeface="Segoe UI" panose="020B0502040204020203" pitchFamily="34" charset="0"/>
              <a:cs typeface="Segoe UI" panose="020B0502040204020203" pitchFamily="34" charset="0"/>
            </a:endParaRPr>
          </a:p>
        </p:txBody>
      </p:sp>
      <p:sp>
        <p:nvSpPr>
          <p:cNvPr id="18" name="Ovaal 17">
            <a:extLst>
              <a:ext uri="{FF2B5EF4-FFF2-40B4-BE49-F238E27FC236}">
                <a16:creationId xmlns:a16="http://schemas.microsoft.com/office/drawing/2014/main" id="{145ADBF5-1C61-4EC2-9980-54B356C53BF0}"/>
              </a:ext>
            </a:extLst>
          </p:cNvPr>
          <p:cNvSpPr/>
          <p:nvPr/>
        </p:nvSpPr>
        <p:spPr>
          <a:xfrm>
            <a:off x="6759638" y="5037992"/>
            <a:ext cx="115765" cy="131885"/>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latin typeface="Segoe UI" panose="020B0502040204020203" pitchFamily="34" charset="0"/>
              <a:cs typeface="Segoe UI" panose="020B0502040204020203" pitchFamily="34" charset="0"/>
            </a:endParaRPr>
          </a:p>
        </p:txBody>
      </p:sp>
      <p:pic>
        <p:nvPicPr>
          <p:cNvPr id="20" name="Graphic 19" descr="Vergrendelen">
            <a:extLst>
              <a:ext uri="{FF2B5EF4-FFF2-40B4-BE49-F238E27FC236}">
                <a16:creationId xmlns:a16="http://schemas.microsoft.com/office/drawing/2014/main" id="{075B565F-DEB0-401F-BD39-6E8A7BF19B8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25724" y="4915021"/>
            <a:ext cx="914400" cy="914400"/>
          </a:xfrm>
          <a:prstGeom prst="rect">
            <a:avLst/>
          </a:prstGeom>
        </p:spPr>
      </p:pic>
      <p:pic>
        <p:nvPicPr>
          <p:cNvPr id="21" name="Graphic 20" descr="Vergrendelen">
            <a:extLst>
              <a:ext uri="{FF2B5EF4-FFF2-40B4-BE49-F238E27FC236}">
                <a16:creationId xmlns:a16="http://schemas.microsoft.com/office/drawing/2014/main" id="{A412CE82-0508-4700-B394-6718FA6F924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903119" y="5091225"/>
            <a:ext cx="914400" cy="914400"/>
          </a:xfrm>
          <a:prstGeom prst="rect">
            <a:avLst/>
          </a:prstGeom>
        </p:spPr>
      </p:pic>
      <p:pic>
        <p:nvPicPr>
          <p:cNvPr id="22" name="Graphic 21" descr="Vergrendelen">
            <a:extLst>
              <a:ext uri="{FF2B5EF4-FFF2-40B4-BE49-F238E27FC236}">
                <a16:creationId xmlns:a16="http://schemas.microsoft.com/office/drawing/2014/main" id="{2C161A82-7223-4CA6-BB1B-87C6AA5BFEC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787353" y="3846631"/>
            <a:ext cx="914400" cy="914400"/>
          </a:xfrm>
          <a:prstGeom prst="rect">
            <a:avLst/>
          </a:prstGeom>
        </p:spPr>
      </p:pic>
      <p:sp>
        <p:nvSpPr>
          <p:cNvPr id="23" name="Tekstvak 22">
            <a:extLst>
              <a:ext uri="{FF2B5EF4-FFF2-40B4-BE49-F238E27FC236}">
                <a16:creationId xmlns:a16="http://schemas.microsoft.com/office/drawing/2014/main" id="{47B6AF3A-C6F0-4BD1-BF4D-FFE57ED43A98}"/>
              </a:ext>
            </a:extLst>
          </p:cNvPr>
          <p:cNvSpPr txBox="1"/>
          <p:nvPr/>
        </p:nvSpPr>
        <p:spPr>
          <a:xfrm>
            <a:off x="2205758" y="4701732"/>
            <a:ext cx="1362358" cy="523220"/>
          </a:xfrm>
          <a:prstGeom prst="rect">
            <a:avLst/>
          </a:prstGeom>
          <a:solidFill>
            <a:schemeClr val="bg2"/>
          </a:solidFill>
        </p:spPr>
        <p:txBody>
          <a:bodyPr wrap="square" rtlCol="0">
            <a:spAutoFit/>
          </a:bodyPr>
          <a:lstStyle/>
          <a:p>
            <a:r>
              <a:rPr lang="nl-NL" sz="1400" dirty="0">
                <a:latin typeface="Segoe UI" panose="020B0502040204020203" pitchFamily="34" charset="0"/>
                <a:cs typeface="Segoe UI" panose="020B0502040204020203" pitchFamily="34" charset="0"/>
              </a:rPr>
              <a:t>Code puzzel 2: </a:t>
            </a:r>
            <a:r>
              <a:rPr lang="nl-NL" sz="1400" b="1" dirty="0">
                <a:solidFill>
                  <a:schemeClr val="accent1"/>
                </a:solidFill>
                <a:latin typeface="Segoe UI" panose="020B0502040204020203" pitchFamily="34" charset="0"/>
                <a:cs typeface="Segoe UI" panose="020B0502040204020203" pitchFamily="34" charset="0"/>
              </a:rPr>
              <a:t>LETAS</a:t>
            </a:r>
          </a:p>
        </p:txBody>
      </p:sp>
      <p:sp>
        <p:nvSpPr>
          <p:cNvPr id="24" name="Tekstvak 23">
            <a:extLst>
              <a:ext uri="{FF2B5EF4-FFF2-40B4-BE49-F238E27FC236}">
                <a16:creationId xmlns:a16="http://schemas.microsoft.com/office/drawing/2014/main" id="{08C4D47F-1AB8-4EC6-9FEE-E30C6161C67F}"/>
              </a:ext>
            </a:extLst>
          </p:cNvPr>
          <p:cNvSpPr txBox="1"/>
          <p:nvPr/>
        </p:nvSpPr>
        <p:spPr>
          <a:xfrm>
            <a:off x="5239969" y="5952584"/>
            <a:ext cx="1398427" cy="523220"/>
          </a:xfrm>
          <a:prstGeom prst="rect">
            <a:avLst/>
          </a:prstGeom>
          <a:solidFill>
            <a:schemeClr val="bg2"/>
          </a:solidFill>
        </p:spPr>
        <p:txBody>
          <a:bodyPr wrap="square" rtlCol="0">
            <a:spAutoFit/>
          </a:bodyPr>
          <a:lstStyle/>
          <a:p>
            <a:r>
              <a:rPr lang="nl-NL" sz="1400" dirty="0">
                <a:latin typeface="Segoe UI" panose="020B0502040204020203" pitchFamily="34" charset="0"/>
                <a:cs typeface="Segoe UI" panose="020B0502040204020203" pitchFamily="34" charset="0"/>
              </a:rPr>
              <a:t>Code puzzel 1: </a:t>
            </a:r>
            <a:r>
              <a:rPr lang="nl-NL" sz="1400" b="1" dirty="0">
                <a:solidFill>
                  <a:schemeClr val="accent1"/>
                </a:solidFill>
                <a:latin typeface="Segoe UI" panose="020B0502040204020203" pitchFamily="34" charset="0"/>
                <a:cs typeface="Segoe UI" panose="020B0502040204020203" pitchFamily="34" charset="0"/>
              </a:rPr>
              <a:t>4-cijfers</a:t>
            </a:r>
          </a:p>
        </p:txBody>
      </p:sp>
      <p:sp>
        <p:nvSpPr>
          <p:cNvPr id="25" name="Tekstvak 24">
            <a:extLst>
              <a:ext uri="{FF2B5EF4-FFF2-40B4-BE49-F238E27FC236}">
                <a16:creationId xmlns:a16="http://schemas.microsoft.com/office/drawing/2014/main" id="{C517EC57-E324-426F-91BF-7004513F5C5A}"/>
              </a:ext>
            </a:extLst>
          </p:cNvPr>
          <p:cNvSpPr txBox="1"/>
          <p:nvPr/>
        </p:nvSpPr>
        <p:spPr>
          <a:xfrm>
            <a:off x="6746991" y="5769039"/>
            <a:ext cx="1398428" cy="523220"/>
          </a:xfrm>
          <a:prstGeom prst="rect">
            <a:avLst/>
          </a:prstGeom>
          <a:solidFill>
            <a:schemeClr val="bg2"/>
          </a:solidFill>
        </p:spPr>
        <p:txBody>
          <a:bodyPr wrap="square" rtlCol="0">
            <a:spAutoFit/>
          </a:bodyPr>
          <a:lstStyle/>
          <a:p>
            <a:r>
              <a:rPr lang="nl-NL" sz="1400" dirty="0">
                <a:latin typeface="Segoe UI" panose="020B0502040204020203" pitchFamily="34" charset="0"/>
                <a:cs typeface="Segoe UI" panose="020B0502040204020203" pitchFamily="34" charset="0"/>
              </a:rPr>
              <a:t>Code puzzel 3: </a:t>
            </a:r>
            <a:r>
              <a:rPr lang="nl-NL" sz="1400" b="1" dirty="0">
                <a:solidFill>
                  <a:schemeClr val="accent1"/>
                </a:solidFill>
                <a:latin typeface="Segoe UI" panose="020B0502040204020203" pitchFamily="34" charset="0"/>
                <a:cs typeface="Segoe UI" panose="020B0502040204020203" pitchFamily="34" charset="0"/>
              </a:rPr>
              <a:t>678</a:t>
            </a:r>
          </a:p>
        </p:txBody>
      </p:sp>
      <p:sp>
        <p:nvSpPr>
          <p:cNvPr id="27" name="Tekstvak 26">
            <a:extLst>
              <a:ext uri="{FF2B5EF4-FFF2-40B4-BE49-F238E27FC236}">
                <a16:creationId xmlns:a16="http://schemas.microsoft.com/office/drawing/2014/main" id="{8EE262E7-4796-466C-A183-69BF7EE603BD}"/>
              </a:ext>
            </a:extLst>
          </p:cNvPr>
          <p:cNvSpPr txBox="1"/>
          <p:nvPr/>
        </p:nvSpPr>
        <p:spPr>
          <a:xfrm>
            <a:off x="7896118" y="4890111"/>
            <a:ext cx="1826379" cy="461665"/>
          </a:xfrm>
          <a:prstGeom prst="rect">
            <a:avLst/>
          </a:prstGeom>
          <a:noFill/>
        </p:spPr>
        <p:txBody>
          <a:bodyPr wrap="square" rtlCol="0">
            <a:spAutoFit/>
          </a:bodyPr>
          <a:lstStyle/>
          <a:p>
            <a:r>
              <a:rPr lang="nl-NL" sz="1200" b="1" dirty="0">
                <a:latin typeface="Segoe UI" panose="020B0502040204020203" pitchFamily="34" charset="0"/>
                <a:cs typeface="Segoe UI" panose="020B0502040204020203" pitchFamily="34" charset="0"/>
              </a:rPr>
              <a:t>In kleine kist: </a:t>
            </a:r>
          </a:p>
          <a:p>
            <a:r>
              <a:rPr lang="nl-NL" sz="1200" b="1" dirty="0">
                <a:latin typeface="Segoe UI" panose="020B0502040204020203" pitchFamily="34" charset="0"/>
                <a:cs typeface="Segoe UI" panose="020B0502040204020203" pitchFamily="34" charset="0"/>
              </a:rPr>
              <a:t>- </a:t>
            </a:r>
            <a:r>
              <a:rPr lang="nl-NL" sz="1200" dirty="0">
                <a:latin typeface="Segoe UI" panose="020B0502040204020203" pitchFamily="34" charset="0"/>
                <a:cs typeface="Segoe UI" panose="020B0502040204020203" pitchFamily="34" charset="0"/>
              </a:rPr>
              <a:t>Gefeliciteerd kaartje</a:t>
            </a:r>
          </a:p>
        </p:txBody>
      </p:sp>
      <p:cxnSp>
        <p:nvCxnSpPr>
          <p:cNvPr id="29" name="Rechte verbindingslijn met pijl 28">
            <a:extLst>
              <a:ext uri="{FF2B5EF4-FFF2-40B4-BE49-F238E27FC236}">
                <a16:creationId xmlns:a16="http://schemas.microsoft.com/office/drawing/2014/main" id="{A8E098FD-5D9E-45E0-A921-32D3F6937907}"/>
              </a:ext>
            </a:extLst>
          </p:cNvPr>
          <p:cNvCxnSpPr/>
          <p:nvPr/>
        </p:nvCxnSpPr>
        <p:spPr>
          <a:xfrm>
            <a:off x="5462954" y="4782724"/>
            <a:ext cx="1134207"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6378695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F3E075D-0BCA-4D2A-8CA2-3446D1DB5202}"/>
              </a:ext>
            </a:extLst>
          </p:cNvPr>
          <p:cNvSpPr>
            <a:spLocks noGrp="1"/>
          </p:cNvSpPr>
          <p:nvPr>
            <p:ph type="title"/>
          </p:nvPr>
        </p:nvSpPr>
        <p:spPr/>
        <p:txBody>
          <a:bodyPr>
            <a:normAutofit/>
          </a:bodyPr>
          <a:lstStyle/>
          <a:p>
            <a:r>
              <a:rPr lang="nl-NL" sz="4000" dirty="0"/>
              <a:t>Als je hulp nodig hebt</a:t>
            </a:r>
          </a:p>
        </p:txBody>
      </p:sp>
      <p:sp>
        <p:nvSpPr>
          <p:cNvPr id="3" name="Tijdelijke aanduiding voor inhoud 2">
            <a:extLst>
              <a:ext uri="{FF2B5EF4-FFF2-40B4-BE49-F238E27FC236}">
                <a16:creationId xmlns:a16="http://schemas.microsoft.com/office/drawing/2014/main" id="{8CBBA0DA-7213-4F1C-B99F-1D4EFE64B927}"/>
              </a:ext>
            </a:extLst>
          </p:cNvPr>
          <p:cNvSpPr>
            <a:spLocks noGrp="1"/>
          </p:cNvSpPr>
          <p:nvPr>
            <p:ph idx="1"/>
          </p:nvPr>
        </p:nvSpPr>
        <p:spPr>
          <a:xfrm>
            <a:off x="681038" y="1825625"/>
            <a:ext cx="8543925" cy="1804266"/>
          </a:xfrm>
        </p:spPr>
        <p:txBody>
          <a:bodyPr>
            <a:normAutofit/>
          </a:bodyPr>
          <a:lstStyle/>
          <a:p>
            <a:pPr marL="0" indent="0">
              <a:buNone/>
            </a:pPr>
            <a:r>
              <a:rPr lang="nl-NL" sz="2000" dirty="0"/>
              <a:t>Lukt het niet lekker om het spel in elkaar te zetten? Hulp nodig? </a:t>
            </a:r>
            <a:br>
              <a:rPr lang="nl-NL" sz="2000" dirty="0"/>
            </a:br>
            <a:r>
              <a:rPr lang="nl-NL" sz="2000" dirty="0"/>
              <a:t>Neem contact op met </a:t>
            </a:r>
            <a:r>
              <a:rPr lang="nl-NL" sz="2000" dirty="0">
                <a:hlinkClick r:id="rId2"/>
              </a:rPr>
              <a:t>Hanna van Rijssel</a:t>
            </a:r>
            <a:r>
              <a:rPr lang="nl-NL" sz="2000" dirty="0"/>
              <a:t>. </a:t>
            </a:r>
          </a:p>
          <a:p>
            <a:pPr marL="0" indent="0">
              <a:buNone/>
            </a:pPr>
            <a:endParaRPr lang="nl-NL" sz="2000" dirty="0"/>
          </a:p>
          <a:p>
            <a:pPr marL="0" indent="0">
              <a:buNone/>
            </a:pPr>
            <a:r>
              <a:rPr lang="nl-NL" sz="2000" dirty="0"/>
              <a:t>Wil je informatie over het greenteam van het Diakonessenhuis? </a:t>
            </a:r>
            <a:br>
              <a:rPr lang="nl-NL" sz="2000" dirty="0"/>
            </a:br>
            <a:r>
              <a:rPr lang="nl-NL" sz="2000" dirty="0"/>
              <a:t>Neem contact op met </a:t>
            </a:r>
            <a:r>
              <a:rPr lang="nl-NL" sz="2000" dirty="0">
                <a:hlinkClick r:id="rId3"/>
              </a:rPr>
              <a:t>Claudia Orelio</a:t>
            </a:r>
            <a:r>
              <a:rPr lang="nl-NL" sz="2000" dirty="0"/>
              <a:t>. </a:t>
            </a:r>
          </a:p>
          <a:p>
            <a:pPr marL="0" indent="0">
              <a:buNone/>
            </a:pPr>
            <a:endParaRPr lang="nl-NL" sz="2000" dirty="0"/>
          </a:p>
        </p:txBody>
      </p:sp>
      <p:pic>
        <p:nvPicPr>
          <p:cNvPr id="4" name="Afbeelding 3">
            <a:extLst>
              <a:ext uri="{FF2B5EF4-FFF2-40B4-BE49-F238E27FC236}">
                <a16:creationId xmlns:a16="http://schemas.microsoft.com/office/drawing/2014/main" id="{10F3AF8A-CBC8-43B2-BFE1-499FF7F6429A}"/>
              </a:ext>
            </a:extLst>
          </p:cNvPr>
          <p:cNvPicPr>
            <a:picLocks noChangeAspect="1"/>
          </p:cNvPicPr>
          <p:nvPr/>
        </p:nvPicPr>
        <p:blipFill>
          <a:blip r:embed="rId4"/>
          <a:stretch>
            <a:fillRect/>
          </a:stretch>
        </p:blipFill>
        <p:spPr>
          <a:xfrm>
            <a:off x="7062678" y="3458728"/>
            <a:ext cx="2571075" cy="3034145"/>
          </a:xfrm>
          <a:prstGeom prst="rect">
            <a:avLst/>
          </a:prstGeom>
        </p:spPr>
      </p:pic>
      <p:sp>
        <p:nvSpPr>
          <p:cNvPr id="5" name="Tijdelijke aanduiding voor inhoud 2">
            <a:extLst>
              <a:ext uri="{FF2B5EF4-FFF2-40B4-BE49-F238E27FC236}">
                <a16:creationId xmlns:a16="http://schemas.microsoft.com/office/drawing/2014/main" id="{8B0A3BCA-4E62-46C8-9E4F-A182B2979DA5}"/>
              </a:ext>
            </a:extLst>
          </p:cNvPr>
          <p:cNvSpPr txBox="1">
            <a:spLocks/>
          </p:cNvSpPr>
          <p:nvPr/>
        </p:nvSpPr>
        <p:spPr>
          <a:xfrm>
            <a:off x="681039" y="4031676"/>
            <a:ext cx="6381640" cy="146857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nl-NL" sz="2000" dirty="0"/>
              <a:t>Wil je uitgebreide aanpassingen doen of een spel over een heel ander onderwerp maken</a:t>
            </a:r>
            <a:r>
              <a:rPr lang="nl-NL" sz="2000"/>
              <a:t>, dan </a:t>
            </a:r>
            <a:r>
              <a:rPr lang="nl-NL" sz="2000" dirty="0"/>
              <a:t>kan je voor hulp terecht bij KOEKOEK educatieve escapespellen. </a:t>
            </a:r>
          </a:p>
          <a:p>
            <a:pPr marL="0" indent="0">
              <a:buNone/>
            </a:pPr>
            <a:r>
              <a:rPr lang="nl-NL" sz="2000" dirty="0"/>
              <a:t>Zie </a:t>
            </a:r>
            <a:r>
              <a:rPr lang="nl-NL" sz="2000" dirty="0">
                <a:hlinkClick r:id="rId5"/>
              </a:rPr>
              <a:t>www.koekoekspellen.nl</a:t>
            </a:r>
            <a:r>
              <a:rPr lang="nl-NL" sz="2000" dirty="0"/>
              <a:t> voor de contactgegevens. </a:t>
            </a:r>
          </a:p>
        </p:txBody>
      </p:sp>
    </p:spTree>
    <p:extLst>
      <p:ext uri="{BB962C8B-B14F-4D97-AF65-F5344CB8AC3E}">
        <p14:creationId xmlns:p14="http://schemas.microsoft.com/office/powerpoint/2010/main" val="35194783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79B5CA7-4892-466D-9A67-E5138ECEB198}"/>
              </a:ext>
            </a:extLst>
          </p:cNvPr>
          <p:cNvSpPr>
            <a:spLocks noGrp="1"/>
          </p:cNvSpPr>
          <p:nvPr>
            <p:ph type="title"/>
          </p:nvPr>
        </p:nvSpPr>
        <p:spPr/>
        <p:txBody>
          <a:bodyPr/>
          <a:lstStyle/>
          <a:p>
            <a:r>
              <a:rPr lang="nl-NL" sz="3200" b="1" dirty="0"/>
              <a:t>Stappenplan om spel te maken</a:t>
            </a:r>
          </a:p>
        </p:txBody>
      </p:sp>
      <p:sp>
        <p:nvSpPr>
          <p:cNvPr id="3" name="Tijdelijke aanduiding voor inhoud 2">
            <a:extLst>
              <a:ext uri="{FF2B5EF4-FFF2-40B4-BE49-F238E27FC236}">
                <a16:creationId xmlns:a16="http://schemas.microsoft.com/office/drawing/2014/main" id="{609A4AAB-3735-48DF-A1A6-EE8B922B8676}"/>
              </a:ext>
            </a:extLst>
          </p:cNvPr>
          <p:cNvSpPr>
            <a:spLocks noGrp="1"/>
          </p:cNvSpPr>
          <p:nvPr>
            <p:ph idx="1"/>
          </p:nvPr>
        </p:nvSpPr>
        <p:spPr/>
        <p:txBody>
          <a:bodyPr>
            <a:normAutofit lnSpcReduction="10000"/>
          </a:bodyPr>
          <a:lstStyle/>
          <a:p>
            <a:pPr marL="449263" indent="-449263">
              <a:spcBef>
                <a:spcPts val="0"/>
              </a:spcBef>
              <a:buFont typeface="Wingdings" panose="05000000000000000000" pitchFamily="2" charset="2"/>
              <a:buChar char="q"/>
            </a:pPr>
            <a:r>
              <a:rPr lang="nl-NL" sz="2000" dirty="0"/>
              <a:t>Zoek de nodige materialen bij elkaar. Dit vraagt wat bestellen en zoeken op internet. Zie volgende slide voor de benodigdheden. </a:t>
            </a:r>
          </a:p>
          <a:p>
            <a:pPr marL="449263" indent="-449263">
              <a:spcBef>
                <a:spcPts val="0"/>
              </a:spcBef>
              <a:buFont typeface="Wingdings" panose="05000000000000000000" pitchFamily="2" charset="2"/>
              <a:buChar char="q"/>
            </a:pPr>
            <a:r>
              <a:rPr lang="nl-NL" sz="2000" dirty="0"/>
              <a:t>Maak een bijbehorend Google-form (zie bijlage voor instructie) én zet de QR-code naar dit google-form in puzzel 3. </a:t>
            </a:r>
          </a:p>
          <a:p>
            <a:pPr marL="449263" indent="-449263">
              <a:spcBef>
                <a:spcPts val="0"/>
              </a:spcBef>
              <a:buFont typeface="Wingdings" panose="05000000000000000000" pitchFamily="2" charset="2"/>
              <a:buChar char="q"/>
            </a:pPr>
            <a:r>
              <a:rPr lang="nl-NL" sz="2000" dirty="0"/>
              <a:t>Maak spelkaartjes door slide 8-19 te printen, kaartjes te snijden en deze te plastificeren. In de </a:t>
            </a:r>
            <a:r>
              <a:rPr lang="nl-NL" sz="2000" dirty="0" err="1"/>
              <a:t>speakernotes</a:t>
            </a:r>
            <a:r>
              <a:rPr lang="nl-NL" sz="2000" dirty="0"/>
              <a:t> (‘notities’) van de slides met puzzels vind je aanvullende aanwijzingen. </a:t>
            </a:r>
          </a:p>
          <a:p>
            <a:pPr marL="449263" indent="-449263">
              <a:spcBef>
                <a:spcPts val="0"/>
              </a:spcBef>
              <a:buFont typeface="Wingdings" panose="05000000000000000000" pitchFamily="2" charset="2"/>
              <a:buChar char="q"/>
            </a:pPr>
            <a:r>
              <a:rPr lang="nl-NL" sz="2000" dirty="0"/>
              <a:t>Zet met de UV-stift de juiste codes op de handschoenen (zie </a:t>
            </a:r>
            <a:r>
              <a:rPr lang="nl-NL" sz="2000" dirty="0" err="1"/>
              <a:t>speakernotes</a:t>
            </a:r>
            <a:r>
              <a:rPr lang="nl-NL" sz="2000" dirty="0"/>
              <a:t> bij puzzel 2).</a:t>
            </a:r>
          </a:p>
          <a:p>
            <a:pPr marL="449263" indent="-449263">
              <a:spcBef>
                <a:spcPts val="0"/>
              </a:spcBef>
              <a:buFont typeface="Wingdings" panose="05000000000000000000" pitchFamily="2" charset="2"/>
              <a:buChar char="q"/>
            </a:pPr>
            <a:r>
              <a:rPr lang="nl-NL" sz="2000" dirty="0"/>
              <a:t>Print de resetinstructie en hints uit (slide 20-23). Plastificeer deze als het spel vaker gebruikt zal worden. </a:t>
            </a:r>
          </a:p>
          <a:p>
            <a:pPr marL="449263" indent="-449263">
              <a:spcBef>
                <a:spcPts val="0"/>
              </a:spcBef>
              <a:buFont typeface="Wingdings" panose="05000000000000000000" pitchFamily="2" charset="2"/>
              <a:buChar char="q"/>
            </a:pPr>
            <a:r>
              <a:rPr lang="nl-NL" sz="2000" dirty="0"/>
              <a:t>Zet het spel volgens de resetinstructie in elkaar (volgende slide). Zorg dat alle sloten op de juiste code staan ingesteld (zie de instructie op de verpakking van het slot). </a:t>
            </a:r>
          </a:p>
          <a:p>
            <a:pPr marL="449263" indent="-449263">
              <a:spcBef>
                <a:spcPts val="0"/>
              </a:spcBef>
              <a:buFont typeface="Wingdings" panose="05000000000000000000" pitchFamily="2" charset="2"/>
              <a:buChar char="q"/>
            </a:pPr>
            <a:r>
              <a:rPr lang="nl-NL" sz="2000" dirty="0"/>
              <a:t>Test het spel de eerste keer met collega’s. Zo weet je zeker dat alles goed in elkaar zit en ervaar je meteen hoe het werkt </a:t>
            </a:r>
            <a:r>
              <a:rPr lang="nl-NL" sz="2000" dirty="0">
                <a:sym typeface="Wingdings" panose="05000000000000000000" pitchFamily="2" charset="2"/>
              </a:rPr>
              <a:t></a:t>
            </a:r>
            <a:endParaRPr lang="nl-NL" sz="2000" dirty="0"/>
          </a:p>
        </p:txBody>
      </p:sp>
    </p:spTree>
    <p:extLst>
      <p:ext uri="{BB962C8B-B14F-4D97-AF65-F5344CB8AC3E}">
        <p14:creationId xmlns:p14="http://schemas.microsoft.com/office/powerpoint/2010/main" val="2796814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kstvak 3"/>
          <p:cNvSpPr txBox="1"/>
          <p:nvPr/>
        </p:nvSpPr>
        <p:spPr>
          <a:xfrm>
            <a:off x="1136577" y="125843"/>
            <a:ext cx="7116464" cy="369332"/>
          </a:xfrm>
          <a:prstGeom prst="rect">
            <a:avLst/>
          </a:prstGeom>
          <a:noFill/>
        </p:spPr>
        <p:txBody>
          <a:bodyPr wrap="square" rtlCol="0">
            <a:spAutoFit/>
          </a:bodyPr>
          <a:lstStyle/>
          <a:p>
            <a:pPr algn="ctr"/>
            <a:r>
              <a:rPr lang="nl-NL" spc="300" dirty="0">
                <a:solidFill>
                  <a:schemeClr val="tx2"/>
                </a:solidFill>
                <a:latin typeface="Abadi" panose="020B0604020104020204" pitchFamily="34" charset="0"/>
              </a:rPr>
              <a:t>RESET instructie Correct handschoengebruik</a:t>
            </a:r>
          </a:p>
        </p:txBody>
      </p:sp>
      <p:sp>
        <p:nvSpPr>
          <p:cNvPr id="9" name="Rechthoek 8"/>
          <p:cNvSpPr/>
          <p:nvPr/>
        </p:nvSpPr>
        <p:spPr>
          <a:xfrm>
            <a:off x="3945858" y="723091"/>
            <a:ext cx="2304256" cy="1415741"/>
          </a:xfrm>
          <a:prstGeom prst="rect">
            <a:avLst/>
          </a:prstGeom>
          <a:solidFill>
            <a:schemeClr val="bg1"/>
          </a:solid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b="1" dirty="0"/>
          </a:p>
        </p:txBody>
      </p:sp>
      <p:sp>
        <p:nvSpPr>
          <p:cNvPr id="13" name="Tekstvak 12"/>
          <p:cNvSpPr txBox="1"/>
          <p:nvPr/>
        </p:nvSpPr>
        <p:spPr>
          <a:xfrm>
            <a:off x="1136576" y="2136480"/>
            <a:ext cx="2467520" cy="523220"/>
          </a:xfrm>
          <a:prstGeom prst="rect">
            <a:avLst/>
          </a:prstGeom>
          <a:noFill/>
        </p:spPr>
        <p:txBody>
          <a:bodyPr wrap="square" rtlCol="0">
            <a:spAutoFit/>
          </a:bodyPr>
          <a:lstStyle/>
          <a:p>
            <a:pPr lvl="0"/>
            <a:r>
              <a:rPr lang="nl-NL" sz="1400" u="sng" dirty="0"/>
              <a:t>Stap 1: </a:t>
            </a:r>
            <a:r>
              <a:rPr lang="nl-NL" sz="1400" dirty="0"/>
              <a:t>Stop in de kleine box:</a:t>
            </a:r>
          </a:p>
          <a:p>
            <a:pPr marL="171450" indent="-171450">
              <a:buFontTx/>
              <a:buChar char="-"/>
            </a:pPr>
            <a:r>
              <a:rPr lang="nl-NL" sz="1400" dirty="0"/>
              <a:t>Kaartje met gefeliciteerd</a:t>
            </a:r>
          </a:p>
        </p:txBody>
      </p:sp>
      <p:sp>
        <p:nvSpPr>
          <p:cNvPr id="14" name="Tekstvak 13"/>
          <p:cNvSpPr txBox="1"/>
          <p:nvPr/>
        </p:nvSpPr>
        <p:spPr>
          <a:xfrm>
            <a:off x="3945858" y="2138832"/>
            <a:ext cx="2323504" cy="1169551"/>
          </a:xfrm>
          <a:prstGeom prst="rect">
            <a:avLst/>
          </a:prstGeom>
          <a:noFill/>
        </p:spPr>
        <p:txBody>
          <a:bodyPr wrap="square" rtlCol="0">
            <a:spAutoFit/>
          </a:bodyPr>
          <a:lstStyle/>
          <a:p>
            <a:pPr lvl="0"/>
            <a:r>
              <a:rPr lang="nl-NL" sz="1400" u="sng" dirty="0"/>
              <a:t>Stap 2: </a:t>
            </a:r>
            <a:r>
              <a:rPr lang="nl-NL" sz="1400" dirty="0"/>
              <a:t>Sluit de kleine box:</a:t>
            </a:r>
          </a:p>
          <a:p>
            <a:pPr marL="177800" lvl="0" indent="-177800">
              <a:buFontTx/>
              <a:buChar char="-"/>
            </a:pPr>
            <a:r>
              <a:rPr lang="nl-NL" sz="1400" dirty="0"/>
              <a:t>Met de </a:t>
            </a:r>
            <a:r>
              <a:rPr lang="nl-NL" sz="1400" dirty="0" err="1"/>
              <a:t>hasp</a:t>
            </a:r>
            <a:r>
              <a:rPr lang="nl-NL" sz="1400" dirty="0"/>
              <a:t> (rood)</a:t>
            </a:r>
          </a:p>
          <a:p>
            <a:pPr marL="171450" indent="-171450">
              <a:buFontTx/>
              <a:buChar char="-"/>
            </a:pPr>
            <a:r>
              <a:rPr lang="nl-NL" sz="1400" dirty="0"/>
              <a:t>Hang aan de </a:t>
            </a:r>
            <a:r>
              <a:rPr lang="nl-NL" sz="1400" dirty="0" err="1"/>
              <a:t>hasp</a:t>
            </a:r>
            <a:r>
              <a:rPr lang="nl-NL" sz="1400" dirty="0"/>
              <a:t>: </a:t>
            </a:r>
          </a:p>
          <a:p>
            <a:pPr marL="628650" lvl="1" indent="-171450">
              <a:buFontTx/>
              <a:buChar char="-"/>
            </a:pPr>
            <a:r>
              <a:rPr lang="nl-NL" sz="1400" dirty="0"/>
              <a:t>4-cijferslot: </a:t>
            </a:r>
            <a:r>
              <a:rPr lang="nl-NL" sz="1400" b="1" dirty="0"/>
              <a:t>8434</a:t>
            </a:r>
          </a:p>
          <a:p>
            <a:pPr marL="628650" lvl="1" indent="-171450">
              <a:buFontTx/>
              <a:buChar char="-"/>
            </a:pPr>
            <a:r>
              <a:rPr lang="nl-NL" sz="1400" dirty="0"/>
              <a:t>3-cijferslot: </a:t>
            </a:r>
            <a:r>
              <a:rPr lang="nl-NL" sz="1400" b="1" dirty="0"/>
              <a:t>678</a:t>
            </a:r>
          </a:p>
        </p:txBody>
      </p:sp>
      <p:sp>
        <p:nvSpPr>
          <p:cNvPr id="16" name="Tekstvak 15"/>
          <p:cNvSpPr txBox="1"/>
          <p:nvPr/>
        </p:nvSpPr>
        <p:spPr>
          <a:xfrm>
            <a:off x="6545006" y="2369091"/>
            <a:ext cx="2520280" cy="954107"/>
          </a:xfrm>
          <a:prstGeom prst="rect">
            <a:avLst/>
          </a:prstGeom>
          <a:noFill/>
        </p:spPr>
        <p:txBody>
          <a:bodyPr wrap="square" rtlCol="0">
            <a:spAutoFit/>
          </a:bodyPr>
          <a:lstStyle/>
          <a:p>
            <a:pPr lvl="0"/>
            <a:r>
              <a:rPr lang="nl-NL" sz="1400" u="sng" dirty="0"/>
              <a:t>Stap 3</a:t>
            </a:r>
            <a:r>
              <a:rPr lang="nl-NL" sz="1400" dirty="0"/>
              <a:t>: Doe in de grote box:</a:t>
            </a:r>
          </a:p>
          <a:p>
            <a:pPr marL="171450" indent="-171450">
              <a:buFontTx/>
              <a:buChar char="-"/>
            </a:pPr>
            <a:r>
              <a:rPr lang="nl-NL" sz="1400" dirty="0"/>
              <a:t>kleine box met </a:t>
            </a:r>
            <a:r>
              <a:rPr lang="nl-NL" sz="1400" dirty="0" err="1"/>
              <a:t>hasp</a:t>
            </a:r>
            <a:r>
              <a:rPr lang="nl-NL" sz="1400" dirty="0"/>
              <a:t> en sloten</a:t>
            </a:r>
          </a:p>
          <a:p>
            <a:pPr marL="171450" indent="-171450">
              <a:buFontTx/>
              <a:buChar char="-"/>
            </a:pPr>
            <a:r>
              <a:rPr lang="nl-NL" sz="1400" dirty="0"/>
              <a:t>zaklamp</a:t>
            </a:r>
          </a:p>
          <a:p>
            <a:pPr marL="171450" indent="-171450">
              <a:buFontTx/>
              <a:buChar char="-"/>
            </a:pPr>
            <a:r>
              <a:rPr lang="nl-NL" sz="1400" dirty="0"/>
              <a:t>kaart met QR-code</a:t>
            </a:r>
          </a:p>
        </p:txBody>
      </p:sp>
      <p:sp>
        <p:nvSpPr>
          <p:cNvPr id="17" name="Tekstvak 16"/>
          <p:cNvSpPr txBox="1"/>
          <p:nvPr/>
        </p:nvSpPr>
        <p:spPr>
          <a:xfrm>
            <a:off x="3999886" y="4862484"/>
            <a:ext cx="5065400" cy="1661993"/>
          </a:xfrm>
          <a:prstGeom prst="rect">
            <a:avLst/>
          </a:prstGeom>
          <a:noFill/>
        </p:spPr>
        <p:txBody>
          <a:bodyPr wrap="square" rtlCol="0">
            <a:spAutoFit/>
          </a:bodyPr>
          <a:lstStyle/>
          <a:p>
            <a:pPr lvl="0"/>
            <a:r>
              <a:rPr lang="nl-NL" sz="1400" u="sng" dirty="0"/>
              <a:t>Stap 5:</a:t>
            </a:r>
            <a:r>
              <a:rPr lang="nl-NL" sz="1400" dirty="0"/>
              <a:t> Doe de overige materialen in de startenvelop: </a:t>
            </a:r>
          </a:p>
          <a:p>
            <a:pPr marL="171450" indent="-171450">
              <a:buFontTx/>
              <a:buChar char="-"/>
            </a:pPr>
            <a:r>
              <a:rPr lang="nl-NL" sz="1400" dirty="0"/>
              <a:t>kaart ‘wel of niet handschoenen’</a:t>
            </a:r>
          </a:p>
          <a:p>
            <a:pPr marL="171450" indent="-171450">
              <a:buFontTx/>
              <a:buChar char="-"/>
            </a:pPr>
            <a:r>
              <a:rPr lang="nl-NL" sz="1400" dirty="0"/>
              <a:t>8 kaartjes zorghandelingen (gekleurde randen)</a:t>
            </a:r>
          </a:p>
          <a:p>
            <a:pPr marL="171450" indent="-171450">
              <a:buFontTx/>
              <a:buChar char="-"/>
            </a:pPr>
            <a:r>
              <a:rPr lang="nl-NL" sz="1400" dirty="0"/>
              <a:t>8 handschoenen</a:t>
            </a:r>
          </a:p>
          <a:p>
            <a:pPr marL="171450" indent="-171450">
              <a:buFontTx/>
              <a:buChar char="-"/>
            </a:pPr>
            <a:r>
              <a:rPr lang="nl-NL" sz="1400" dirty="0"/>
              <a:t>5 foto’s + 6 tekstkaartjes puzzel  fout gebruik (oranje randen)</a:t>
            </a:r>
          </a:p>
          <a:p>
            <a:pPr marL="171450" indent="-171450">
              <a:buFontTx/>
              <a:buChar char="-"/>
            </a:pPr>
            <a:r>
              <a:rPr lang="nl-NL" sz="1400" dirty="0"/>
              <a:t>Protocol persoonlijke beschermingsmiddelen</a:t>
            </a:r>
          </a:p>
          <a:p>
            <a:pPr lvl="0"/>
            <a:endParaRPr lang="nl-NL" sz="400" dirty="0"/>
          </a:p>
          <a:p>
            <a:pPr lvl="0"/>
            <a:r>
              <a:rPr lang="nl-NL" sz="1400" dirty="0"/>
              <a:t>Doe deze resetinstructie terug in de envelop. Berg alles samen op. </a:t>
            </a:r>
          </a:p>
        </p:txBody>
      </p:sp>
      <p:pic>
        <p:nvPicPr>
          <p:cNvPr id="65" name="Afbeelding 64">
            <a:extLst>
              <a:ext uri="{FF2B5EF4-FFF2-40B4-BE49-F238E27FC236}">
                <a16:creationId xmlns:a16="http://schemas.microsoft.com/office/drawing/2014/main" id="{5F50CDF0-DDE1-B385-AFF7-91E04C76B124}"/>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0000" b="90000" l="3500" r="93250">
                        <a14:foregroundMark x1="6188" y1="58625" x2="4625" y2="59375"/>
                        <a14:foregroundMark x1="10875" y1="56375" x2="6969" y2="58250"/>
                        <a14:foregroundMark x1="4625" y1="59375" x2="4203" y2="65500"/>
                        <a14:foregroundMark x1="4296" y1="66947" x2="7375" y2="72750"/>
                        <a14:foregroundMark x1="7375" y1="72750" x2="10500" y2="56875"/>
                        <a14:foregroundMark x1="3520" y1="66000" x2="3375" y2="67625"/>
                        <a14:foregroundMark x1="4000" y1="60625" x2="3565" y2="65500"/>
                        <a14:foregroundMark x1="3916" y1="65500" x2="5125" y2="60750"/>
                        <a14:foregroundMark x1="3375" y1="67625" x2="3789" y2="66000"/>
                        <a14:foregroundMark x1="5125" y1="60750" x2="3625" y2="60625"/>
                        <a14:foregroundMark x1="71500" y1="22000" x2="65000" y2="24625"/>
                        <a14:foregroundMark x1="65000" y1="24625" x2="71000" y2="22250"/>
                        <a14:foregroundMark x1="86125" y1="22000" x2="93000" y2="22375"/>
                        <a14:foregroundMark x1="93000" y1="22375" x2="96500" y2="28500"/>
                        <a14:foregroundMark x1="96500" y1="28500" x2="96375" y2="35500"/>
                        <a14:foregroundMark x1="96375" y1="35500" x2="93250" y2="41750"/>
                        <a14:foregroundMark x1="93250" y1="41750" x2="87625" y2="46250"/>
                        <a14:foregroundMark x1="87625" y1="46250" x2="85375" y2="39625"/>
                        <a14:foregroundMark x1="85375" y1="39625" x2="89750" y2="34000"/>
                        <a14:foregroundMark x1="89750" y1="34000" x2="89500" y2="27000"/>
                        <a14:foregroundMark x1="89500" y1="27000" x2="86125" y2="22250"/>
                        <a14:backgroundMark x1="6125" y1="58250" x2="6125" y2="58625"/>
                        <a14:backgroundMark x1="2625" y1="65500" x2="2625" y2="66000"/>
                        <a14:backgroundMark x1="3000" y1="68000" x2="3625" y2="68000"/>
                      </a14:backgroundRemoval>
                    </a14:imgEffect>
                  </a14:imgLayer>
                </a14:imgProps>
              </a:ext>
            </a:extLst>
          </a:blip>
          <a:srcRect t="14017" b="14701"/>
          <a:stretch/>
        </p:blipFill>
        <p:spPr>
          <a:xfrm rot="20089320">
            <a:off x="4780774" y="1018667"/>
            <a:ext cx="1120457" cy="798685"/>
          </a:xfrm>
          <a:prstGeom prst="rect">
            <a:avLst/>
          </a:prstGeom>
        </p:spPr>
      </p:pic>
      <p:pic>
        <p:nvPicPr>
          <p:cNvPr id="1026" name="Picture 2" descr="3x Houten sieraden/opslag doosjes 14 x 9 x 5 cm - Primodo warenhuis">
            <a:extLst>
              <a:ext uri="{FF2B5EF4-FFF2-40B4-BE49-F238E27FC236}">
                <a16:creationId xmlns:a16="http://schemas.microsoft.com/office/drawing/2014/main" id="{011BCD26-7C6C-D087-AE6F-55FC49574322}"/>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121834" y="977587"/>
            <a:ext cx="753456" cy="753456"/>
          </a:xfrm>
          <a:prstGeom prst="rect">
            <a:avLst/>
          </a:prstGeom>
          <a:noFill/>
          <a:extLst>
            <a:ext uri="{909E8E84-426E-40DD-AFC4-6F175D3DCCD1}">
              <a14:hiddenFill xmlns:a14="http://schemas.microsoft.com/office/drawing/2010/main">
                <a:solidFill>
                  <a:srgbClr val="FFFFFF"/>
                </a:solidFill>
              </a14:hiddenFill>
            </a:ext>
          </a:extLst>
        </p:spPr>
      </p:pic>
      <p:sp>
        <p:nvSpPr>
          <p:cNvPr id="71" name="Tekstvak 70">
            <a:extLst>
              <a:ext uri="{FF2B5EF4-FFF2-40B4-BE49-F238E27FC236}">
                <a16:creationId xmlns:a16="http://schemas.microsoft.com/office/drawing/2014/main" id="{73227D8C-3C37-426F-A149-0FBE676FEC90}"/>
              </a:ext>
            </a:extLst>
          </p:cNvPr>
          <p:cNvSpPr txBox="1"/>
          <p:nvPr/>
        </p:nvSpPr>
        <p:spPr>
          <a:xfrm>
            <a:off x="5438596" y="1418008"/>
            <a:ext cx="753456" cy="261610"/>
          </a:xfrm>
          <a:prstGeom prst="rect">
            <a:avLst/>
          </a:prstGeom>
          <a:noFill/>
        </p:spPr>
        <p:txBody>
          <a:bodyPr wrap="square" rtlCol="0">
            <a:spAutoFit/>
          </a:bodyPr>
          <a:lstStyle/>
          <a:p>
            <a:pPr lvl="0"/>
            <a:r>
              <a:rPr lang="nl-NL" sz="1100" b="1" dirty="0" err="1"/>
              <a:t>Hasp</a:t>
            </a:r>
            <a:endParaRPr lang="nl-NL" sz="1100" b="1" dirty="0"/>
          </a:p>
        </p:txBody>
      </p:sp>
      <p:sp>
        <p:nvSpPr>
          <p:cNvPr id="6" name="Rechthoek 5"/>
          <p:cNvSpPr/>
          <p:nvPr/>
        </p:nvSpPr>
        <p:spPr>
          <a:xfrm>
            <a:off x="1155824" y="720739"/>
            <a:ext cx="2304256" cy="1415741"/>
          </a:xfrm>
          <a:prstGeom prst="rect">
            <a:avLst/>
          </a:prstGeom>
          <a:no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Rechthoek 7"/>
          <p:cNvSpPr/>
          <p:nvPr/>
        </p:nvSpPr>
        <p:spPr>
          <a:xfrm>
            <a:off x="6632995" y="720739"/>
            <a:ext cx="2304256" cy="1621018"/>
          </a:xfrm>
          <a:prstGeom prst="rect">
            <a:avLst/>
          </a:prstGeom>
          <a:no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5" name="Rechthoek 14"/>
          <p:cNvSpPr/>
          <p:nvPr/>
        </p:nvSpPr>
        <p:spPr>
          <a:xfrm>
            <a:off x="4016897" y="3404330"/>
            <a:ext cx="4532435" cy="1415741"/>
          </a:xfrm>
          <a:prstGeom prst="rect">
            <a:avLst/>
          </a:prstGeom>
          <a:no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8" name="Tekstvak 17">
            <a:extLst>
              <a:ext uri="{FF2B5EF4-FFF2-40B4-BE49-F238E27FC236}">
                <a16:creationId xmlns:a16="http://schemas.microsoft.com/office/drawing/2014/main" id="{DC74B828-9050-4D9A-897E-7154399C947D}"/>
              </a:ext>
            </a:extLst>
          </p:cNvPr>
          <p:cNvSpPr txBox="1"/>
          <p:nvPr/>
        </p:nvSpPr>
        <p:spPr>
          <a:xfrm>
            <a:off x="1082289" y="4862484"/>
            <a:ext cx="2467520" cy="523220"/>
          </a:xfrm>
          <a:prstGeom prst="rect">
            <a:avLst/>
          </a:prstGeom>
          <a:noFill/>
        </p:spPr>
        <p:txBody>
          <a:bodyPr wrap="square" rtlCol="0">
            <a:spAutoFit/>
          </a:bodyPr>
          <a:lstStyle/>
          <a:p>
            <a:pPr lvl="0"/>
            <a:r>
              <a:rPr lang="nl-NL" sz="1400" u="sng" dirty="0"/>
              <a:t>Stap 4:</a:t>
            </a:r>
            <a:r>
              <a:rPr lang="nl-NL" sz="1400" dirty="0"/>
              <a:t> Sluit de grote box:</a:t>
            </a:r>
          </a:p>
          <a:p>
            <a:pPr marL="171450" indent="-171450">
              <a:buFontTx/>
              <a:buChar char="-"/>
            </a:pPr>
            <a:r>
              <a:rPr lang="nl-NL" sz="1400" dirty="0"/>
              <a:t>Letterslot: </a:t>
            </a:r>
            <a:r>
              <a:rPr lang="nl-NL" sz="1400" b="1" dirty="0"/>
              <a:t>LETAS</a:t>
            </a:r>
          </a:p>
        </p:txBody>
      </p:sp>
      <p:sp>
        <p:nvSpPr>
          <p:cNvPr id="20" name="Rechthoek 19">
            <a:extLst>
              <a:ext uri="{FF2B5EF4-FFF2-40B4-BE49-F238E27FC236}">
                <a16:creationId xmlns:a16="http://schemas.microsoft.com/office/drawing/2014/main" id="{B7D81119-76F0-4A76-8A79-7F722B060A1B}"/>
              </a:ext>
            </a:extLst>
          </p:cNvPr>
          <p:cNvSpPr/>
          <p:nvPr/>
        </p:nvSpPr>
        <p:spPr>
          <a:xfrm>
            <a:off x="1163921" y="3397302"/>
            <a:ext cx="2304256" cy="1415741"/>
          </a:xfrm>
          <a:prstGeom prst="rect">
            <a:avLst/>
          </a:prstGeom>
          <a:no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21" name="Afbeelding 20">
            <a:extLst>
              <a:ext uri="{FF2B5EF4-FFF2-40B4-BE49-F238E27FC236}">
                <a16:creationId xmlns:a16="http://schemas.microsoft.com/office/drawing/2014/main" id="{7BCD4699-00FB-42AE-A343-982D52FB8D6C}"/>
              </a:ext>
            </a:extLst>
          </p:cNvPr>
          <p:cNvPicPr>
            <a:picLocks noChangeAspect="1"/>
          </p:cNvPicPr>
          <p:nvPr/>
        </p:nvPicPr>
        <p:blipFill rotWithShape="1">
          <a:blip r:embed="rId6"/>
          <a:srcRect b="51699"/>
          <a:stretch/>
        </p:blipFill>
        <p:spPr>
          <a:xfrm rot="21287754">
            <a:off x="2161806" y="1434934"/>
            <a:ext cx="1076608" cy="560269"/>
          </a:xfrm>
          <a:prstGeom prst="rect">
            <a:avLst/>
          </a:prstGeom>
        </p:spPr>
      </p:pic>
      <p:pic>
        <p:nvPicPr>
          <p:cNvPr id="22" name="Picture 2" descr="3x Houten sieraden/opslag doosjes 14 x 9 x 5 cm - Primodo warenhuis">
            <a:extLst>
              <a:ext uri="{FF2B5EF4-FFF2-40B4-BE49-F238E27FC236}">
                <a16:creationId xmlns:a16="http://schemas.microsoft.com/office/drawing/2014/main" id="{7E3472BF-349E-46D6-B908-FF1FEA6865AB}"/>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323474" y="932931"/>
            <a:ext cx="753456" cy="753456"/>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ep 4">
            <a:extLst>
              <a:ext uri="{FF2B5EF4-FFF2-40B4-BE49-F238E27FC236}">
                <a16:creationId xmlns:a16="http://schemas.microsoft.com/office/drawing/2014/main" id="{01508FA5-A85E-4FB4-853F-829C84734A36}"/>
              </a:ext>
            </a:extLst>
          </p:cNvPr>
          <p:cNvGrpSpPr/>
          <p:nvPr/>
        </p:nvGrpSpPr>
        <p:grpSpPr>
          <a:xfrm rot="21165865">
            <a:off x="7720829" y="1626343"/>
            <a:ext cx="942388" cy="627053"/>
            <a:chOff x="10803346" y="1623390"/>
            <a:chExt cx="1621094" cy="1004867"/>
          </a:xfrm>
        </p:grpSpPr>
        <p:sp>
          <p:nvSpPr>
            <p:cNvPr id="3" name="Rechthoek 2">
              <a:extLst>
                <a:ext uri="{FF2B5EF4-FFF2-40B4-BE49-F238E27FC236}">
                  <a16:creationId xmlns:a16="http://schemas.microsoft.com/office/drawing/2014/main" id="{D0284375-0A7A-4BEB-B513-C54A210D5D6E}"/>
                </a:ext>
              </a:extLst>
            </p:cNvPr>
            <p:cNvSpPr/>
            <p:nvPr/>
          </p:nvSpPr>
          <p:spPr>
            <a:xfrm>
              <a:off x="10803346" y="1623390"/>
              <a:ext cx="1613941" cy="9541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2" name="Afbeelding 1">
              <a:extLst>
                <a:ext uri="{FF2B5EF4-FFF2-40B4-BE49-F238E27FC236}">
                  <a16:creationId xmlns:a16="http://schemas.microsoft.com/office/drawing/2014/main" id="{577F6628-A796-4A11-B161-176799A06967}"/>
                </a:ext>
              </a:extLst>
            </p:cNvPr>
            <p:cNvPicPr>
              <a:picLocks noChangeAspect="1"/>
            </p:cNvPicPr>
            <p:nvPr/>
          </p:nvPicPr>
          <p:blipFill>
            <a:blip r:embed="rId7"/>
            <a:stretch>
              <a:fillRect/>
            </a:stretch>
          </p:blipFill>
          <p:spPr>
            <a:xfrm>
              <a:off x="10803346" y="1644703"/>
              <a:ext cx="1621094" cy="983554"/>
            </a:xfrm>
            <a:prstGeom prst="rect">
              <a:avLst/>
            </a:prstGeom>
          </p:spPr>
        </p:pic>
      </p:grpSp>
      <p:pic>
        <p:nvPicPr>
          <p:cNvPr id="32" name="Picture 2" descr="Gym Locker Lock, 5 Letter Combinatie Lock Wachtwoord Stevige Beveiliging  Hangslot Rood : Amazon.nl: Klussen &amp; gereedschap">
            <a:extLst>
              <a:ext uri="{FF2B5EF4-FFF2-40B4-BE49-F238E27FC236}">
                <a16:creationId xmlns:a16="http://schemas.microsoft.com/office/drawing/2014/main" id="{FC27B378-5E43-40DA-8728-B1BC4AE40F48}"/>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635368" y="4003610"/>
            <a:ext cx="573350" cy="574549"/>
          </a:xfrm>
          <a:prstGeom prst="rect">
            <a:avLst/>
          </a:prstGeom>
          <a:noFill/>
          <a:extLst>
            <a:ext uri="{909E8E84-426E-40DD-AFC4-6F175D3DCCD1}">
              <a14:hiddenFill xmlns:a14="http://schemas.microsoft.com/office/drawing/2010/main">
                <a:solidFill>
                  <a:srgbClr val="FFFFFF"/>
                </a:solidFill>
              </a14:hiddenFill>
            </a:ext>
          </a:extLst>
        </p:spPr>
      </p:pic>
      <p:pic>
        <p:nvPicPr>
          <p:cNvPr id="34" name="Afbeelding 33">
            <a:extLst>
              <a:ext uri="{FF2B5EF4-FFF2-40B4-BE49-F238E27FC236}">
                <a16:creationId xmlns:a16="http://schemas.microsoft.com/office/drawing/2014/main" id="{AB0CCAE9-0E1A-4F58-9BD3-9E8ED6230C4E}"/>
              </a:ext>
            </a:extLst>
          </p:cNvPr>
          <p:cNvPicPr>
            <a:picLocks noChangeAspect="1"/>
          </p:cNvPicPr>
          <p:nvPr/>
        </p:nvPicPr>
        <p:blipFill>
          <a:blip r:embed="rId9">
            <a:extLst>
              <a:ext uri="{BEBA8EAE-BF5A-486C-A8C5-ECC9F3942E4B}">
                <a14:imgProps xmlns:a14="http://schemas.microsoft.com/office/drawing/2010/main">
                  <a14:imgLayer r:embed="rId10">
                    <a14:imgEffect>
                      <a14:backgroundRemoval t="9896" b="89974" l="7910" r="89941">
                        <a14:foregroundMark x1="7910" y1="46615" x2="7910" y2="46615"/>
                      </a14:backgroundRemoval>
                    </a14:imgEffect>
                  </a14:imgLayer>
                </a14:imgProps>
              </a:ext>
            </a:extLst>
          </a:blip>
          <a:stretch>
            <a:fillRect/>
          </a:stretch>
        </p:blipFill>
        <p:spPr>
          <a:xfrm>
            <a:off x="6610188" y="635305"/>
            <a:ext cx="1678699" cy="1259025"/>
          </a:xfrm>
          <a:prstGeom prst="rect">
            <a:avLst/>
          </a:prstGeom>
        </p:spPr>
      </p:pic>
      <p:grpSp>
        <p:nvGrpSpPr>
          <p:cNvPr id="7" name="Groep 6">
            <a:extLst>
              <a:ext uri="{FF2B5EF4-FFF2-40B4-BE49-F238E27FC236}">
                <a16:creationId xmlns:a16="http://schemas.microsoft.com/office/drawing/2014/main" id="{2E2BD301-B9B3-4355-A58F-49C448EB3810}"/>
              </a:ext>
            </a:extLst>
          </p:cNvPr>
          <p:cNvGrpSpPr/>
          <p:nvPr/>
        </p:nvGrpSpPr>
        <p:grpSpPr>
          <a:xfrm>
            <a:off x="8077190" y="862852"/>
            <a:ext cx="809173" cy="582495"/>
            <a:chOff x="14032667" y="752579"/>
            <a:chExt cx="809173" cy="582495"/>
          </a:xfrm>
        </p:grpSpPr>
        <p:pic>
          <p:nvPicPr>
            <p:cNvPr id="33" name="Picture 4" descr="3x Houten sieraden/opslag doosjes 14 x 9 x 5 cm">
              <a:extLst>
                <a:ext uri="{FF2B5EF4-FFF2-40B4-BE49-F238E27FC236}">
                  <a16:creationId xmlns:a16="http://schemas.microsoft.com/office/drawing/2014/main" id="{6F4BD567-2DCF-4939-AA43-1A57877DCB06}"/>
                </a:ext>
              </a:extLst>
            </p:cNvPr>
            <p:cNvPicPr>
              <a:picLocks noChangeAspect="1" noChangeArrowheads="1"/>
            </p:cNvPicPr>
            <p:nvPr/>
          </p:nvPicPr>
          <p:blipFill rotWithShape="1">
            <a:blip r:embed="rId11" cstate="print">
              <a:extLst>
                <a:ext uri="{28A0092B-C50C-407E-A947-70E740481C1C}">
                  <a14:useLocalDpi xmlns:a14="http://schemas.microsoft.com/office/drawing/2010/main" val="0"/>
                </a:ext>
              </a:extLst>
            </a:blip>
            <a:srcRect t="22175" b="22457"/>
            <a:stretch/>
          </p:blipFill>
          <p:spPr bwMode="auto">
            <a:xfrm>
              <a:off x="14167779" y="752579"/>
              <a:ext cx="674061" cy="373214"/>
            </a:xfrm>
            <a:prstGeom prst="rect">
              <a:avLst/>
            </a:prstGeom>
            <a:noFill/>
            <a:extLst>
              <a:ext uri="{909E8E84-426E-40DD-AFC4-6F175D3DCCD1}">
                <a14:hiddenFill xmlns:a14="http://schemas.microsoft.com/office/drawing/2010/main">
                  <a:solidFill>
                    <a:srgbClr val="FFFFFF"/>
                  </a:solidFill>
                </a14:hiddenFill>
              </a:ext>
            </a:extLst>
          </p:spPr>
        </p:pic>
        <p:pic>
          <p:nvPicPr>
            <p:cNvPr id="35" name="Afbeelding 34">
              <a:extLst>
                <a:ext uri="{FF2B5EF4-FFF2-40B4-BE49-F238E27FC236}">
                  <a16:creationId xmlns:a16="http://schemas.microsoft.com/office/drawing/2014/main" id="{B834534D-282D-4852-827C-2CE2EF20F672}"/>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0000" b="90000" l="3500" r="93250">
                          <a14:foregroundMark x1="6188" y1="58625" x2="4625" y2="59375"/>
                          <a14:foregroundMark x1="10875" y1="56375" x2="6969" y2="58250"/>
                          <a14:foregroundMark x1="4625" y1="59375" x2="4203" y2="65500"/>
                          <a14:foregroundMark x1="4296" y1="66947" x2="7375" y2="72750"/>
                          <a14:foregroundMark x1="7375" y1="72750" x2="10500" y2="56875"/>
                          <a14:foregroundMark x1="3520" y1="66000" x2="3375" y2="67625"/>
                          <a14:foregroundMark x1="4000" y1="60625" x2="3565" y2="65500"/>
                          <a14:foregroundMark x1="3916" y1="65500" x2="5125" y2="60750"/>
                          <a14:foregroundMark x1="3375" y1="67625" x2="3789" y2="66000"/>
                          <a14:foregroundMark x1="5125" y1="60750" x2="3625" y2="60625"/>
                          <a14:foregroundMark x1="71500" y1="22000" x2="65000" y2="24625"/>
                          <a14:foregroundMark x1="65000" y1="24625" x2="71000" y2="22250"/>
                          <a14:foregroundMark x1="86125" y1="22000" x2="93000" y2="22375"/>
                          <a14:foregroundMark x1="93000" y1="22375" x2="96500" y2="28500"/>
                          <a14:foregroundMark x1="96500" y1="28500" x2="96375" y2="35500"/>
                          <a14:foregroundMark x1="96375" y1="35500" x2="93250" y2="41750"/>
                          <a14:foregroundMark x1="93250" y1="41750" x2="87625" y2="46250"/>
                          <a14:foregroundMark x1="87625" y1="46250" x2="85375" y2="39625"/>
                          <a14:foregroundMark x1="85375" y1="39625" x2="89750" y2="34000"/>
                          <a14:foregroundMark x1="89750" y1="34000" x2="89500" y2="27000"/>
                          <a14:foregroundMark x1="89500" y1="27000" x2="86125" y2="22250"/>
                          <a14:backgroundMark x1="6125" y1="58250" x2="6125" y2="58625"/>
                          <a14:backgroundMark x1="2625" y1="65500" x2="2625" y2="66000"/>
                          <a14:backgroundMark x1="3000" y1="68000" x2="3625" y2="68000"/>
                        </a14:backgroundRemoval>
                      </a14:imgEffect>
                    </a14:imgLayer>
                  </a14:imgProps>
                </a:ext>
              </a:extLst>
            </a:blip>
            <a:srcRect t="14017" b="14701"/>
            <a:stretch/>
          </p:blipFill>
          <p:spPr>
            <a:xfrm rot="20988238">
              <a:off x="14170620" y="997101"/>
              <a:ext cx="316708" cy="225756"/>
            </a:xfrm>
            <a:prstGeom prst="rect">
              <a:avLst/>
            </a:prstGeom>
          </p:spPr>
        </p:pic>
        <p:pic>
          <p:nvPicPr>
            <p:cNvPr id="36" name="Afbeelding 35">
              <a:extLst>
                <a:ext uri="{FF2B5EF4-FFF2-40B4-BE49-F238E27FC236}">
                  <a16:creationId xmlns:a16="http://schemas.microsoft.com/office/drawing/2014/main" id="{FA411991-3098-4809-A0F9-9C66127988AE}"/>
                </a:ext>
              </a:extLst>
            </p:cNvPr>
            <p:cNvPicPr>
              <a:picLocks noChangeAspect="1"/>
            </p:cNvPicPr>
            <p:nvPr/>
          </p:nvPicPr>
          <p:blipFill>
            <a:blip r:embed="rId12">
              <a:extLst>
                <a:ext uri="{BEBA8EAE-BF5A-486C-A8C5-ECC9F3942E4B}">
                  <a14:imgProps xmlns:a14="http://schemas.microsoft.com/office/drawing/2010/main">
                    <a14:imgLayer r:embed="rId13">
                      <a14:imgEffect>
                        <a14:backgroundRemoval t="0" b="99750" l="1852" r="95833">
                          <a14:foregroundMark x1="8333" y1="36250" x2="926" y2="45500"/>
                          <a14:foregroundMark x1="926" y1="45500" x2="9259" y2="94250"/>
                          <a14:foregroundMark x1="9259" y1="94250" x2="93981" y2="99750"/>
                          <a14:foregroundMark x1="93981" y1="99750" x2="99537" y2="46500"/>
                          <a14:foregroundMark x1="99537" y1="46500" x2="88426" y2="39250"/>
                          <a14:foregroundMark x1="88426" y1="39250" x2="8333" y2="36000"/>
                          <a14:foregroundMark x1="2778" y1="40250" x2="463" y2="81500"/>
                          <a14:foregroundMark x1="463" y1="81500" x2="7407" y2="72250"/>
                          <a14:foregroundMark x1="7407" y1="72250" x2="5093" y2="40250"/>
                          <a14:foregroundMark x1="5093" y1="40250" x2="2778" y2="40000"/>
                          <a14:foregroundMark x1="1389" y1="82750" x2="5093" y2="92000"/>
                          <a14:foregroundMark x1="5093" y1="92000" x2="38889" y2="97750"/>
                          <a14:foregroundMark x1="38889" y1="97750" x2="75463" y2="99750"/>
                          <a14:foregroundMark x1="75463" y1="99750" x2="93056" y2="99750"/>
                          <a14:foregroundMark x1="93056" y1="99750" x2="98611" y2="90500"/>
                          <a14:foregroundMark x1="98611" y1="90500" x2="9259" y2="86750"/>
                          <a14:foregroundMark x1="9259" y1="86750" x2="1852" y2="83500"/>
                          <a14:foregroundMark x1="2778" y1="92250" x2="75000" y2="99750"/>
                          <a14:foregroundMark x1="75000" y1="99750" x2="91667" y2="97750"/>
                          <a14:foregroundMark x1="91667" y1="97750" x2="75000" y2="93250"/>
                          <a14:foregroundMark x1="75000" y1="93250" x2="3704" y2="93250"/>
                          <a14:foregroundMark x1="23611" y1="96750" x2="85648" y2="94000"/>
                          <a14:foregroundMark x1="85648" y1="94000" x2="71296" y2="99750"/>
                          <a14:foregroundMark x1="71296" y1="99750" x2="23611" y2="96750"/>
                          <a14:foregroundMark x1="92593" y1="99750" x2="97222" y2="90000"/>
                          <a14:foregroundMark x1="97222" y1="90000" x2="97222" y2="48000"/>
                          <a14:foregroundMark x1="97222" y1="48000" x2="91667" y2="41000"/>
                          <a14:foregroundMark x1="70833" y1="38000" x2="69907" y2="18750"/>
                          <a14:foregroundMark x1="69907" y1="18750" x2="60185" y2="11000"/>
                          <a14:foregroundMark x1="60185" y1="11000" x2="43981" y2="7500"/>
                          <a14:foregroundMark x1="43981" y1="7500" x2="27315" y2="10750"/>
                          <a14:foregroundMark x1="27315" y1="10750" x2="20833" y2="19500"/>
                          <a14:foregroundMark x1="20833" y1="19500" x2="21296" y2="38500"/>
                          <a14:foregroundMark x1="21296" y1="38500" x2="7870" y2="32250"/>
                          <a14:foregroundMark x1="7870" y1="32250" x2="10185" y2="13000"/>
                          <a14:foregroundMark x1="10185" y1="13000" x2="19444" y2="5000"/>
                          <a14:foregroundMark x1="19444" y1="5000" x2="36111" y2="1750"/>
                          <a14:foregroundMark x1="36111" y1="1750" x2="54167" y2="2000"/>
                          <a14:foregroundMark x1="54167" y1="2000" x2="69907" y2="6750"/>
                          <a14:foregroundMark x1="69907" y1="6750" x2="80556" y2="14500"/>
                          <a14:foregroundMark x1="80556" y1="14500" x2="85648" y2="23500"/>
                          <a14:foregroundMark x1="85648" y1="23500" x2="85185" y2="33250"/>
                          <a14:foregroundMark x1="85185" y1="33250" x2="71759" y2="38000"/>
                          <a14:foregroundMark x1="19444" y1="5250" x2="38426" y2="1500"/>
                          <a14:foregroundMark x1="38426" y1="1500" x2="57870" y2="2250"/>
                          <a14:foregroundMark x1="57870" y1="2250" x2="41204" y2="7250"/>
                          <a14:foregroundMark x1="41204" y1="7250" x2="23148" y2="4500"/>
                          <a14:foregroundMark x1="23148" y1="4500" x2="23148" y2="4500"/>
                          <a14:foregroundMark x1="27778" y1="1750" x2="48148" y2="0"/>
                          <a14:foregroundMark x1="48148" y1="0" x2="32407" y2="2000"/>
                        </a14:backgroundRemoval>
                      </a14:imgEffect>
                    </a14:imgLayer>
                  </a14:imgProps>
                </a:ext>
              </a:extLst>
            </a:blip>
            <a:stretch>
              <a:fillRect/>
            </a:stretch>
          </p:blipFill>
          <p:spPr>
            <a:xfrm rot="12376435" flipV="1">
              <a:off x="14180897" y="1160260"/>
              <a:ext cx="94400" cy="174814"/>
            </a:xfrm>
            <a:prstGeom prst="rect">
              <a:avLst/>
            </a:prstGeom>
          </p:spPr>
        </p:pic>
        <p:pic>
          <p:nvPicPr>
            <p:cNvPr id="37" name="Picture 2" descr="Gym Locker Lock, 5 Letter Combinatie Lock Wachtwoord Stevige Beveiliging  Hangslot Rood : Amazon.nl: Klussen &amp; gereedschap">
              <a:extLst>
                <a:ext uri="{FF2B5EF4-FFF2-40B4-BE49-F238E27FC236}">
                  <a16:creationId xmlns:a16="http://schemas.microsoft.com/office/drawing/2014/main" id="{2BC550A9-2504-435E-B41B-0CB903B505D8}"/>
                </a:ext>
              </a:extLst>
            </p:cNvPr>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rot="11116254" flipV="1">
              <a:off x="14270232" y="1215901"/>
              <a:ext cx="107604" cy="107829"/>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4" descr="TRIXES 5-Cijferig Combinatiehangslot Zwart">
              <a:extLst>
                <a:ext uri="{FF2B5EF4-FFF2-40B4-BE49-F238E27FC236}">
                  <a16:creationId xmlns:a16="http://schemas.microsoft.com/office/drawing/2014/main" id="{4ABEA390-C0AB-44F8-90A6-CA434C32205B}"/>
                </a:ext>
              </a:extLst>
            </p:cNvPr>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rot="12376435" flipV="1">
              <a:off x="14032667" y="1129064"/>
              <a:ext cx="191911" cy="126661"/>
            </a:xfrm>
            <a:prstGeom prst="rect">
              <a:avLst/>
            </a:prstGeom>
            <a:noFill/>
            <a:extLst>
              <a:ext uri="{909E8E84-426E-40DD-AFC4-6F175D3DCCD1}">
                <a14:hiddenFill xmlns:a14="http://schemas.microsoft.com/office/drawing/2010/main">
                  <a:solidFill>
                    <a:srgbClr val="FFFFFF"/>
                  </a:solidFill>
                </a14:hiddenFill>
              </a:ext>
            </a:extLst>
          </p:spPr>
        </p:pic>
      </p:grpSp>
      <p:pic>
        <p:nvPicPr>
          <p:cNvPr id="43" name="Afbeelding 42">
            <a:extLst>
              <a:ext uri="{FF2B5EF4-FFF2-40B4-BE49-F238E27FC236}">
                <a16:creationId xmlns:a16="http://schemas.microsoft.com/office/drawing/2014/main" id="{63C805C6-16B2-4056-9277-409B0D622F62}"/>
              </a:ext>
            </a:extLst>
          </p:cNvPr>
          <p:cNvPicPr>
            <a:picLocks noChangeAspect="1"/>
          </p:cNvPicPr>
          <p:nvPr/>
        </p:nvPicPr>
        <p:blipFill rotWithShape="1">
          <a:blip r:embed="rId16">
            <a:extLst>
              <a:ext uri="{BEBA8EAE-BF5A-486C-A8C5-ECC9F3942E4B}">
                <a14:imgProps xmlns:a14="http://schemas.microsoft.com/office/drawing/2010/main">
                  <a14:imgLayer r:embed="rId17">
                    <a14:imgEffect>
                      <a14:backgroundRemoval t="10000" b="90000" l="10000" r="90000">
                        <a14:foregroundMark x1="45366" y1="35610" x2="50732" y2="40488"/>
                        <a14:foregroundMark x1="50732" y1="40488" x2="49593" y2="41220"/>
                        <a14:backgroundMark x1="30081" y1="67073" x2="36098" y2="68293"/>
                        <a14:backgroundMark x1="36098" y1="68293" x2="54146" y2="62439"/>
                        <a14:backgroundMark x1="54146" y1="62439" x2="50244" y2="70732"/>
                        <a14:backgroundMark x1="50244" y1="70732" x2="35935" y2="74390"/>
                        <a14:backgroundMark x1="35935" y1="74390" x2="30569" y2="70000"/>
                        <a14:backgroundMark x1="30569" y1="70000" x2="30244" y2="68537"/>
                        <a14:backgroundMark x1="73171" y1="61707" x2="79187" y2="64390"/>
                        <a14:backgroundMark x1="79187" y1="64390" x2="73496" y2="61463"/>
                        <a14:backgroundMark x1="63902" y1="61707" x2="64390" y2="61707"/>
                        <a14:backgroundMark x1="64715" y1="61707" x2="65854" y2="63415"/>
                        <a14:backgroundMark x1="66016" y1="63171" x2="66341" y2="62439"/>
                        <a14:backgroundMark x1="65854" y1="62439" x2="65528" y2="62683"/>
                      </a14:backgroundRemoval>
                    </a14:imgEffect>
                  </a14:imgLayer>
                </a14:imgProps>
              </a:ext>
            </a:extLst>
          </a:blip>
          <a:srcRect l="24633" t="31426" r="15929" b="29850"/>
          <a:stretch/>
        </p:blipFill>
        <p:spPr>
          <a:xfrm>
            <a:off x="6913464" y="1946466"/>
            <a:ext cx="520632" cy="226133"/>
          </a:xfrm>
          <a:prstGeom prst="rect">
            <a:avLst/>
          </a:prstGeom>
        </p:spPr>
      </p:pic>
      <p:pic>
        <p:nvPicPr>
          <p:cNvPr id="44" name="Afbeelding 43">
            <a:extLst>
              <a:ext uri="{FF2B5EF4-FFF2-40B4-BE49-F238E27FC236}">
                <a16:creationId xmlns:a16="http://schemas.microsoft.com/office/drawing/2014/main" id="{2D443FDB-CFF3-4442-8E66-2EB32384B1AD}"/>
              </a:ext>
            </a:extLst>
          </p:cNvPr>
          <p:cNvPicPr>
            <a:picLocks noChangeAspect="1"/>
          </p:cNvPicPr>
          <p:nvPr/>
        </p:nvPicPr>
        <p:blipFill>
          <a:blip r:embed="rId9">
            <a:extLst>
              <a:ext uri="{BEBA8EAE-BF5A-486C-A8C5-ECC9F3942E4B}">
                <a14:imgProps xmlns:a14="http://schemas.microsoft.com/office/drawing/2010/main">
                  <a14:imgLayer r:embed="rId10">
                    <a14:imgEffect>
                      <a14:backgroundRemoval t="9896" b="89974" l="7910" r="89941">
                        <a14:foregroundMark x1="7910" y1="46615" x2="7910" y2="46615"/>
                      </a14:backgroundRemoval>
                    </a14:imgEffect>
                  </a14:imgLayer>
                </a14:imgProps>
              </a:ext>
            </a:extLst>
          </a:blip>
          <a:stretch>
            <a:fillRect/>
          </a:stretch>
        </p:blipFill>
        <p:spPr>
          <a:xfrm>
            <a:off x="1145135" y="3350198"/>
            <a:ext cx="1678699" cy="1259025"/>
          </a:xfrm>
          <a:prstGeom prst="rect">
            <a:avLst/>
          </a:prstGeom>
        </p:spPr>
      </p:pic>
      <p:grpSp>
        <p:nvGrpSpPr>
          <p:cNvPr id="31" name="Groep 30">
            <a:extLst>
              <a:ext uri="{FF2B5EF4-FFF2-40B4-BE49-F238E27FC236}">
                <a16:creationId xmlns:a16="http://schemas.microsoft.com/office/drawing/2014/main" id="{70F849BD-BAFB-4C05-9715-64DCC5064824}"/>
              </a:ext>
            </a:extLst>
          </p:cNvPr>
          <p:cNvGrpSpPr/>
          <p:nvPr/>
        </p:nvGrpSpPr>
        <p:grpSpPr>
          <a:xfrm rot="21225133">
            <a:off x="4156341" y="3519731"/>
            <a:ext cx="1047646" cy="919958"/>
            <a:chOff x="10381404" y="0"/>
            <a:chExt cx="2261564" cy="1755571"/>
          </a:xfrm>
        </p:grpSpPr>
        <p:grpSp>
          <p:nvGrpSpPr>
            <p:cNvPr id="11" name="Groep 10">
              <a:extLst>
                <a:ext uri="{FF2B5EF4-FFF2-40B4-BE49-F238E27FC236}">
                  <a16:creationId xmlns:a16="http://schemas.microsoft.com/office/drawing/2014/main" id="{1081A8EB-7E9F-485F-B6AE-CD0CE834E8DE}"/>
                </a:ext>
              </a:extLst>
            </p:cNvPr>
            <p:cNvGrpSpPr/>
            <p:nvPr/>
          </p:nvGrpSpPr>
          <p:grpSpPr>
            <a:xfrm>
              <a:off x="10381404" y="496546"/>
              <a:ext cx="2261564" cy="1259025"/>
              <a:chOff x="10381404" y="496546"/>
              <a:chExt cx="2261564" cy="1259025"/>
            </a:xfrm>
          </p:grpSpPr>
          <p:sp>
            <p:nvSpPr>
              <p:cNvPr id="10" name="Rechthoek 9">
                <a:extLst>
                  <a:ext uri="{FF2B5EF4-FFF2-40B4-BE49-F238E27FC236}">
                    <a16:creationId xmlns:a16="http://schemas.microsoft.com/office/drawing/2014/main" id="{68361FD5-9940-4D09-AA3A-7EF084F2A41D}"/>
                  </a:ext>
                </a:extLst>
              </p:cNvPr>
              <p:cNvSpPr/>
              <p:nvPr/>
            </p:nvSpPr>
            <p:spPr>
              <a:xfrm>
                <a:off x="10381404" y="496546"/>
                <a:ext cx="2261564" cy="1259025"/>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45" name="Afbeelding 44">
                <a:extLst>
                  <a:ext uri="{FF2B5EF4-FFF2-40B4-BE49-F238E27FC236}">
                    <a16:creationId xmlns:a16="http://schemas.microsoft.com/office/drawing/2014/main" id="{DDE2F390-4C29-4CBC-ABF1-0D06FCE3DBA6}"/>
                  </a:ext>
                </a:extLst>
              </p:cNvPr>
              <p:cNvPicPr>
                <a:picLocks noChangeAspect="1"/>
              </p:cNvPicPr>
              <p:nvPr/>
            </p:nvPicPr>
            <p:blipFill>
              <a:blip r:embed="rId18"/>
              <a:stretch>
                <a:fillRect/>
              </a:stretch>
            </p:blipFill>
            <p:spPr>
              <a:xfrm>
                <a:off x="10413714" y="571040"/>
                <a:ext cx="2211175" cy="1146818"/>
              </a:xfrm>
              <a:prstGeom prst="rect">
                <a:avLst/>
              </a:prstGeom>
            </p:spPr>
          </p:pic>
        </p:grpSp>
        <p:sp>
          <p:nvSpPr>
            <p:cNvPr id="12" name="Gelijkbenige driehoek 11">
              <a:extLst>
                <a:ext uri="{FF2B5EF4-FFF2-40B4-BE49-F238E27FC236}">
                  <a16:creationId xmlns:a16="http://schemas.microsoft.com/office/drawing/2014/main" id="{7BDF6D6E-5584-447E-867A-DA0EE0B84D2A}"/>
                </a:ext>
              </a:extLst>
            </p:cNvPr>
            <p:cNvSpPr/>
            <p:nvPr/>
          </p:nvSpPr>
          <p:spPr>
            <a:xfrm>
              <a:off x="10381404" y="0"/>
              <a:ext cx="2261564" cy="495175"/>
            </a:xfrm>
            <a:prstGeom prst="triangl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grpSp>
      <p:pic>
        <p:nvPicPr>
          <p:cNvPr id="50" name="Afbeelding 49">
            <a:extLst>
              <a:ext uri="{FF2B5EF4-FFF2-40B4-BE49-F238E27FC236}">
                <a16:creationId xmlns:a16="http://schemas.microsoft.com/office/drawing/2014/main" id="{766DE526-E1E9-49C2-8728-AE78CB2D2B6C}"/>
              </a:ext>
            </a:extLst>
          </p:cNvPr>
          <p:cNvPicPr>
            <a:picLocks noChangeAspect="1"/>
          </p:cNvPicPr>
          <p:nvPr/>
        </p:nvPicPr>
        <p:blipFill>
          <a:blip r:embed="rId19"/>
          <a:stretch>
            <a:fillRect/>
          </a:stretch>
        </p:blipFill>
        <p:spPr>
          <a:xfrm>
            <a:off x="5336486" y="3489292"/>
            <a:ext cx="854920" cy="371957"/>
          </a:xfrm>
          <a:prstGeom prst="rect">
            <a:avLst/>
          </a:prstGeom>
        </p:spPr>
      </p:pic>
      <p:grpSp>
        <p:nvGrpSpPr>
          <p:cNvPr id="48" name="Groep 47">
            <a:extLst>
              <a:ext uri="{FF2B5EF4-FFF2-40B4-BE49-F238E27FC236}">
                <a16:creationId xmlns:a16="http://schemas.microsoft.com/office/drawing/2014/main" id="{7B20DED5-29D7-4010-BD27-46965BF9D8A8}"/>
              </a:ext>
            </a:extLst>
          </p:cNvPr>
          <p:cNvGrpSpPr/>
          <p:nvPr/>
        </p:nvGrpSpPr>
        <p:grpSpPr>
          <a:xfrm>
            <a:off x="5549871" y="3923296"/>
            <a:ext cx="915517" cy="850501"/>
            <a:chOff x="5996555" y="3789007"/>
            <a:chExt cx="1020874" cy="924559"/>
          </a:xfrm>
        </p:grpSpPr>
        <p:pic>
          <p:nvPicPr>
            <p:cNvPr id="51" name="Afbeelding 50">
              <a:extLst>
                <a:ext uri="{FF2B5EF4-FFF2-40B4-BE49-F238E27FC236}">
                  <a16:creationId xmlns:a16="http://schemas.microsoft.com/office/drawing/2014/main" id="{BCB64DBC-280A-49E0-9026-BAAFCA5113DB}"/>
                </a:ext>
              </a:extLst>
            </p:cNvPr>
            <p:cNvPicPr/>
            <p:nvPr/>
          </p:nvPicPr>
          <p:blipFill>
            <a:blip r:embed="rId20">
              <a:extLst>
                <a:ext uri="{28A0092B-C50C-407E-A947-70E740481C1C}">
                  <a14:useLocalDpi xmlns:a14="http://schemas.microsoft.com/office/drawing/2010/main" val="0"/>
                </a:ext>
              </a:extLst>
            </a:blip>
            <a:srcRect/>
            <a:stretch>
              <a:fillRect/>
            </a:stretch>
          </p:blipFill>
          <p:spPr bwMode="auto">
            <a:xfrm>
              <a:off x="6256742" y="3789007"/>
              <a:ext cx="431242" cy="555176"/>
            </a:xfrm>
            <a:prstGeom prst="rect">
              <a:avLst/>
            </a:prstGeom>
            <a:noFill/>
            <a:ln w="28575">
              <a:solidFill>
                <a:srgbClr val="FF0000"/>
              </a:solidFill>
              <a:prstDash val="sysDash"/>
            </a:ln>
          </p:spPr>
        </p:pic>
        <p:pic>
          <p:nvPicPr>
            <p:cNvPr id="52" name="Afbeelding 51">
              <a:extLst>
                <a:ext uri="{FF2B5EF4-FFF2-40B4-BE49-F238E27FC236}">
                  <a16:creationId xmlns:a16="http://schemas.microsoft.com/office/drawing/2014/main" id="{33A950C4-73C3-490D-8EE1-9D923FD838F9}"/>
                </a:ext>
              </a:extLst>
            </p:cNvPr>
            <p:cNvPicPr/>
            <p:nvPr/>
          </p:nvPicPr>
          <p:blipFill>
            <a:blip r:embed="rId21">
              <a:extLst>
                <a:ext uri="{28A0092B-C50C-407E-A947-70E740481C1C}">
                  <a14:useLocalDpi xmlns:a14="http://schemas.microsoft.com/office/drawing/2010/main" val="0"/>
                </a:ext>
              </a:extLst>
            </a:blip>
            <a:srcRect/>
            <a:stretch>
              <a:fillRect/>
            </a:stretch>
          </p:blipFill>
          <p:spPr bwMode="auto">
            <a:xfrm>
              <a:off x="6467981" y="3914704"/>
              <a:ext cx="549448" cy="381826"/>
            </a:xfrm>
            <a:prstGeom prst="rect">
              <a:avLst/>
            </a:prstGeom>
            <a:noFill/>
            <a:ln w="28575">
              <a:solidFill>
                <a:srgbClr val="7030A0"/>
              </a:solidFill>
              <a:prstDash val="sysDot"/>
            </a:ln>
          </p:spPr>
        </p:pic>
        <p:pic>
          <p:nvPicPr>
            <p:cNvPr id="53" name="Afbeelding 52">
              <a:extLst>
                <a:ext uri="{FF2B5EF4-FFF2-40B4-BE49-F238E27FC236}">
                  <a16:creationId xmlns:a16="http://schemas.microsoft.com/office/drawing/2014/main" id="{08E0752E-0019-40A8-B66D-B286B9F821E8}"/>
                </a:ext>
              </a:extLst>
            </p:cNvPr>
            <p:cNvPicPr/>
            <p:nvPr/>
          </p:nvPicPr>
          <p:blipFill>
            <a:blip r:embed="rId22">
              <a:extLst>
                <a:ext uri="{28A0092B-C50C-407E-A947-70E740481C1C}">
                  <a14:useLocalDpi xmlns:a14="http://schemas.microsoft.com/office/drawing/2010/main" val="0"/>
                </a:ext>
              </a:extLst>
            </a:blip>
            <a:srcRect/>
            <a:stretch>
              <a:fillRect/>
            </a:stretch>
          </p:blipFill>
          <p:spPr bwMode="auto">
            <a:xfrm>
              <a:off x="6216503" y="4347833"/>
              <a:ext cx="502957" cy="365733"/>
            </a:xfrm>
            <a:prstGeom prst="rect">
              <a:avLst/>
            </a:prstGeom>
            <a:noFill/>
            <a:ln w="28575">
              <a:solidFill>
                <a:srgbClr val="00B050"/>
              </a:solidFill>
              <a:prstDash val="dash"/>
            </a:ln>
          </p:spPr>
        </p:pic>
        <p:pic>
          <p:nvPicPr>
            <p:cNvPr id="54" name="Afbeelding 53">
              <a:extLst>
                <a:ext uri="{FF2B5EF4-FFF2-40B4-BE49-F238E27FC236}">
                  <a16:creationId xmlns:a16="http://schemas.microsoft.com/office/drawing/2014/main" id="{E7A2E9DC-24EF-4220-B657-6CB198C5A8B6}"/>
                </a:ext>
              </a:extLst>
            </p:cNvPr>
            <p:cNvPicPr/>
            <p:nvPr/>
          </p:nvPicPr>
          <p:blipFill>
            <a:blip r:embed="rId23">
              <a:extLst>
                <a:ext uri="{28A0092B-C50C-407E-A947-70E740481C1C}">
                  <a14:useLocalDpi xmlns:a14="http://schemas.microsoft.com/office/drawing/2010/main" val="0"/>
                </a:ext>
              </a:extLst>
            </a:blip>
            <a:stretch>
              <a:fillRect/>
            </a:stretch>
          </p:blipFill>
          <p:spPr>
            <a:xfrm>
              <a:off x="5996555" y="4176058"/>
              <a:ext cx="428086" cy="373140"/>
            </a:xfrm>
            <a:prstGeom prst="rect">
              <a:avLst/>
            </a:prstGeom>
            <a:ln w="28575">
              <a:solidFill>
                <a:schemeClr val="accent2"/>
              </a:solidFill>
              <a:prstDash val="lgDash"/>
            </a:ln>
          </p:spPr>
        </p:pic>
      </p:grpSp>
      <p:grpSp>
        <p:nvGrpSpPr>
          <p:cNvPr id="46" name="Groep 45">
            <a:extLst>
              <a:ext uri="{FF2B5EF4-FFF2-40B4-BE49-F238E27FC236}">
                <a16:creationId xmlns:a16="http://schemas.microsoft.com/office/drawing/2014/main" id="{000AE548-E918-411F-906D-D96FEBC9A655}"/>
              </a:ext>
            </a:extLst>
          </p:cNvPr>
          <p:cNvGrpSpPr/>
          <p:nvPr/>
        </p:nvGrpSpPr>
        <p:grpSpPr>
          <a:xfrm>
            <a:off x="7590948" y="3763827"/>
            <a:ext cx="836138" cy="969888"/>
            <a:chOff x="-1476784" y="823778"/>
            <a:chExt cx="1637879" cy="1627222"/>
          </a:xfrm>
        </p:grpSpPr>
        <p:pic>
          <p:nvPicPr>
            <p:cNvPr id="82" name="Afbeelding 81">
              <a:extLst>
                <a:ext uri="{FF2B5EF4-FFF2-40B4-BE49-F238E27FC236}">
                  <a16:creationId xmlns:a16="http://schemas.microsoft.com/office/drawing/2014/main" id="{1D75E9E7-BC94-4FDE-8F72-BF9AF83E0318}"/>
                </a:ext>
              </a:extLst>
            </p:cNvPr>
            <p:cNvPicPr>
              <a:picLocks noChangeAspect="1"/>
            </p:cNvPicPr>
            <p:nvPr/>
          </p:nvPicPr>
          <p:blipFill>
            <a:blip r:embed="rId24"/>
            <a:stretch>
              <a:fillRect/>
            </a:stretch>
          </p:blipFill>
          <p:spPr>
            <a:xfrm>
              <a:off x="-1470260" y="1582687"/>
              <a:ext cx="917328" cy="617481"/>
            </a:xfrm>
            <a:prstGeom prst="rect">
              <a:avLst/>
            </a:prstGeom>
          </p:spPr>
        </p:pic>
        <p:pic>
          <p:nvPicPr>
            <p:cNvPr id="83" name="Afbeelding 82">
              <a:extLst>
                <a:ext uri="{FF2B5EF4-FFF2-40B4-BE49-F238E27FC236}">
                  <a16:creationId xmlns:a16="http://schemas.microsoft.com/office/drawing/2014/main" id="{DA0A05A9-DFC9-48C1-A660-E355CFB7656C}"/>
                </a:ext>
              </a:extLst>
            </p:cNvPr>
            <p:cNvPicPr>
              <a:picLocks noChangeAspect="1"/>
            </p:cNvPicPr>
            <p:nvPr/>
          </p:nvPicPr>
          <p:blipFill>
            <a:blip r:embed="rId25"/>
            <a:stretch>
              <a:fillRect/>
            </a:stretch>
          </p:blipFill>
          <p:spPr>
            <a:xfrm>
              <a:off x="-927227" y="1762369"/>
              <a:ext cx="945280" cy="688631"/>
            </a:xfrm>
            <a:prstGeom prst="rect">
              <a:avLst/>
            </a:prstGeom>
          </p:spPr>
        </p:pic>
        <p:pic>
          <p:nvPicPr>
            <p:cNvPr id="84" name="Afbeelding 83">
              <a:extLst>
                <a:ext uri="{FF2B5EF4-FFF2-40B4-BE49-F238E27FC236}">
                  <a16:creationId xmlns:a16="http://schemas.microsoft.com/office/drawing/2014/main" id="{D634B70F-E1AB-4960-9938-06C3269A7933}"/>
                </a:ext>
              </a:extLst>
            </p:cNvPr>
            <p:cNvPicPr>
              <a:picLocks noChangeAspect="1"/>
            </p:cNvPicPr>
            <p:nvPr/>
          </p:nvPicPr>
          <p:blipFill>
            <a:blip r:embed="rId26"/>
            <a:stretch>
              <a:fillRect/>
            </a:stretch>
          </p:blipFill>
          <p:spPr>
            <a:xfrm>
              <a:off x="-1476784" y="823778"/>
              <a:ext cx="912246" cy="614940"/>
            </a:xfrm>
            <a:prstGeom prst="rect">
              <a:avLst/>
            </a:prstGeom>
          </p:spPr>
        </p:pic>
        <p:pic>
          <p:nvPicPr>
            <p:cNvPr id="85" name="Afbeelding 84">
              <a:extLst>
                <a:ext uri="{FF2B5EF4-FFF2-40B4-BE49-F238E27FC236}">
                  <a16:creationId xmlns:a16="http://schemas.microsoft.com/office/drawing/2014/main" id="{219B3615-2CA9-4B05-B144-6234402774E4}"/>
                </a:ext>
              </a:extLst>
            </p:cNvPr>
            <p:cNvPicPr>
              <a:picLocks noChangeAspect="1"/>
            </p:cNvPicPr>
            <p:nvPr/>
          </p:nvPicPr>
          <p:blipFill>
            <a:blip r:embed="rId27"/>
            <a:stretch>
              <a:fillRect/>
            </a:stretch>
          </p:blipFill>
          <p:spPr>
            <a:xfrm>
              <a:off x="-751151" y="1357940"/>
              <a:ext cx="912246" cy="604776"/>
            </a:xfrm>
            <a:prstGeom prst="rect">
              <a:avLst/>
            </a:prstGeom>
          </p:spPr>
        </p:pic>
        <p:pic>
          <p:nvPicPr>
            <p:cNvPr id="81" name="Afbeelding 80">
              <a:extLst>
                <a:ext uri="{FF2B5EF4-FFF2-40B4-BE49-F238E27FC236}">
                  <a16:creationId xmlns:a16="http://schemas.microsoft.com/office/drawing/2014/main" id="{7AED9137-5B2C-43BF-80B9-8C82DC43691D}"/>
                </a:ext>
              </a:extLst>
            </p:cNvPr>
            <p:cNvPicPr>
              <a:picLocks noChangeAspect="1"/>
            </p:cNvPicPr>
            <p:nvPr/>
          </p:nvPicPr>
          <p:blipFill>
            <a:blip r:embed="rId28"/>
            <a:stretch>
              <a:fillRect/>
            </a:stretch>
          </p:blipFill>
          <p:spPr>
            <a:xfrm>
              <a:off x="-1144705" y="1076529"/>
              <a:ext cx="912246" cy="609858"/>
            </a:xfrm>
            <a:prstGeom prst="rect">
              <a:avLst/>
            </a:prstGeom>
          </p:spPr>
        </p:pic>
      </p:grpSp>
      <p:pic>
        <p:nvPicPr>
          <p:cNvPr id="47" name="Picture 2" descr="Na mondkapjes is er nu wéér een tekort: handschoenen | Trouw">
            <a:extLst>
              <a:ext uri="{FF2B5EF4-FFF2-40B4-BE49-F238E27FC236}">
                <a16:creationId xmlns:a16="http://schemas.microsoft.com/office/drawing/2014/main" id="{10156807-12D4-455A-9290-CACFCA9DDB08}"/>
              </a:ext>
            </a:extLst>
          </p:cNvPr>
          <p:cNvPicPr>
            <a:picLocks noChangeAspect="1" noChangeArrowheads="1"/>
          </p:cNvPicPr>
          <p:nvPr/>
        </p:nvPicPr>
        <p:blipFill>
          <a:blip r:embed="rId29">
            <a:extLst>
              <a:ext uri="{BEBA8EAE-BF5A-486C-A8C5-ECC9F3942E4B}">
                <a14:imgProps xmlns:a14="http://schemas.microsoft.com/office/drawing/2010/main">
                  <a14:imgLayer r:embed="rId30">
                    <a14:imgEffect>
                      <a14:backgroundRemoval t="8140" b="89729" l="8388" r="89777">
                        <a14:foregroundMark x1="8388" y1="58140" x2="8388" y2="58140"/>
                        <a14:foregroundMark x1="89908" y1="65698" x2="89908" y2="65698"/>
                        <a14:foregroundMark x1="84142" y1="89147" x2="84142" y2="89147"/>
                        <a14:foregroundMark x1="68283" y1="8140" x2="68283" y2="8140"/>
                        <a14:foregroundMark x1="10878" y1="45155" x2="10878" y2="45155"/>
                      </a14:backgroundRemoval>
                    </a14:imgEffect>
                    <a14:imgEffect>
                      <a14:saturation sat="0"/>
                    </a14:imgEffect>
                  </a14:imgLayer>
                </a14:imgProps>
              </a:ext>
              <a:ext uri="{28A0092B-C50C-407E-A947-70E740481C1C}">
                <a14:useLocalDpi xmlns:a14="http://schemas.microsoft.com/office/drawing/2010/main" val="0"/>
              </a:ext>
            </a:extLst>
          </a:blip>
          <a:srcRect/>
          <a:stretch>
            <a:fillRect/>
          </a:stretch>
        </p:blipFill>
        <p:spPr bwMode="auto">
          <a:xfrm rot="7283839">
            <a:off x="6502564" y="3665768"/>
            <a:ext cx="1191692" cy="8059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355763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21A810E-6C81-40B1-BD0C-F59D8A5B371A}"/>
              </a:ext>
            </a:extLst>
          </p:cNvPr>
          <p:cNvSpPr>
            <a:spLocks noGrp="1"/>
          </p:cNvSpPr>
          <p:nvPr>
            <p:ph type="title"/>
          </p:nvPr>
        </p:nvSpPr>
        <p:spPr/>
        <p:txBody>
          <a:bodyPr/>
          <a:lstStyle/>
          <a:p>
            <a:r>
              <a:rPr lang="nl-NL" dirty="0"/>
              <a:t>Slides met puzzels </a:t>
            </a:r>
          </a:p>
        </p:txBody>
      </p:sp>
      <p:sp>
        <p:nvSpPr>
          <p:cNvPr id="3" name="Tijdelijke aanduiding voor inhoud 2">
            <a:extLst>
              <a:ext uri="{FF2B5EF4-FFF2-40B4-BE49-F238E27FC236}">
                <a16:creationId xmlns:a16="http://schemas.microsoft.com/office/drawing/2014/main" id="{CCAAFED0-1644-4649-B7AE-0DF28CA97954}"/>
              </a:ext>
            </a:extLst>
          </p:cNvPr>
          <p:cNvSpPr>
            <a:spLocks noGrp="1"/>
          </p:cNvSpPr>
          <p:nvPr>
            <p:ph idx="1"/>
          </p:nvPr>
        </p:nvSpPr>
        <p:spPr/>
        <p:txBody>
          <a:bodyPr>
            <a:normAutofit/>
          </a:bodyPr>
          <a:lstStyle/>
          <a:p>
            <a:pPr marL="0" indent="0">
              <a:buNone/>
            </a:pPr>
            <a:r>
              <a:rPr lang="nl-NL" sz="2000" dirty="0"/>
              <a:t>Vanaf de volgende slide vind je de puzzels voor in het spel.</a:t>
            </a:r>
          </a:p>
          <a:p>
            <a:r>
              <a:rPr lang="nl-NL" sz="2000" dirty="0"/>
              <a:t>Bekijk de </a:t>
            </a:r>
            <a:r>
              <a:rPr lang="nl-NL" sz="2000" dirty="0" err="1"/>
              <a:t>speakernotes</a:t>
            </a:r>
            <a:r>
              <a:rPr lang="nl-NL" sz="2000" dirty="0"/>
              <a:t> voor instructie. Soms moet er nog iets aangepast of op een speciale manier gesneden. </a:t>
            </a:r>
          </a:p>
          <a:p>
            <a:r>
              <a:rPr lang="nl-NL" sz="2000" dirty="0"/>
              <a:t>Pas de puzzels aan naar wens. Soms is een puzzel niet aan te passen omdat het als plaatje in geplakt (zo borg je meteen het juiste formaat). De aan te passen plaatjes vind je in de bijlagen. </a:t>
            </a:r>
          </a:p>
          <a:p>
            <a:r>
              <a:rPr lang="nl-NL" sz="2000" dirty="0"/>
              <a:t>Let op: omdat je dubbelzijdig print, is er soms een achterkant gemaakt. Pas deze aan naar wens. </a:t>
            </a:r>
          </a:p>
          <a:p>
            <a:r>
              <a:rPr lang="nl-NL" sz="2000" dirty="0"/>
              <a:t>Daarna: dubbelzijdig printen, snijden, lamineren. </a:t>
            </a:r>
          </a:p>
        </p:txBody>
      </p:sp>
    </p:spTree>
    <p:extLst>
      <p:ext uri="{BB962C8B-B14F-4D97-AF65-F5344CB8AC3E}">
        <p14:creationId xmlns:p14="http://schemas.microsoft.com/office/powerpoint/2010/main" val="20766747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E45796C-1C27-4A4A-80F8-801DB12091AC}"/>
              </a:ext>
            </a:extLst>
          </p:cNvPr>
          <p:cNvSpPr>
            <a:spLocks noGrp="1"/>
          </p:cNvSpPr>
          <p:nvPr>
            <p:ph type="ctrTitle"/>
          </p:nvPr>
        </p:nvSpPr>
        <p:spPr/>
        <p:txBody>
          <a:bodyPr/>
          <a:lstStyle/>
          <a:p>
            <a:r>
              <a:rPr lang="nl-NL" dirty="0"/>
              <a:t>Puzzels spel: </a:t>
            </a:r>
          </a:p>
        </p:txBody>
      </p:sp>
      <p:sp>
        <p:nvSpPr>
          <p:cNvPr id="3" name="Ondertitel 2">
            <a:extLst>
              <a:ext uri="{FF2B5EF4-FFF2-40B4-BE49-F238E27FC236}">
                <a16:creationId xmlns:a16="http://schemas.microsoft.com/office/drawing/2014/main" id="{33FF2FF6-BF00-4924-BD74-B5E70C980DBB}"/>
              </a:ext>
            </a:extLst>
          </p:cNvPr>
          <p:cNvSpPr>
            <a:spLocks noGrp="1"/>
          </p:cNvSpPr>
          <p:nvPr>
            <p:ph type="subTitle" idx="1"/>
          </p:nvPr>
        </p:nvSpPr>
        <p:spPr/>
        <p:txBody>
          <a:bodyPr>
            <a:normAutofit/>
          </a:bodyPr>
          <a:lstStyle/>
          <a:p>
            <a:r>
              <a:rPr lang="nl-NL" sz="3600" dirty="0"/>
              <a:t>Correct handschoengebruik in de zorg</a:t>
            </a:r>
          </a:p>
        </p:txBody>
      </p:sp>
    </p:spTree>
    <p:extLst>
      <p:ext uri="{BB962C8B-B14F-4D97-AF65-F5344CB8AC3E}">
        <p14:creationId xmlns:p14="http://schemas.microsoft.com/office/powerpoint/2010/main" val="23549580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Afbeelding 6">
            <a:extLst>
              <a:ext uri="{FF2B5EF4-FFF2-40B4-BE49-F238E27FC236}">
                <a16:creationId xmlns:a16="http://schemas.microsoft.com/office/drawing/2014/main" id="{2B185E34-50DF-43D8-9122-708E2ED4E465}"/>
              </a:ext>
            </a:extLst>
          </p:cNvPr>
          <p:cNvPicPr>
            <a:picLocks noChangeAspect="1"/>
          </p:cNvPicPr>
          <p:nvPr/>
        </p:nvPicPr>
        <p:blipFill>
          <a:blip r:embed="rId3"/>
          <a:stretch>
            <a:fillRect/>
          </a:stretch>
        </p:blipFill>
        <p:spPr>
          <a:xfrm>
            <a:off x="1097913" y="1509677"/>
            <a:ext cx="7401277" cy="3838646"/>
          </a:xfrm>
          <a:prstGeom prst="rect">
            <a:avLst/>
          </a:prstGeom>
        </p:spPr>
      </p:pic>
    </p:spTree>
    <p:extLst>
      <p:ext uri="{BB962C8B-B14F-4D97-AF65-F5344CB8AC3E}">
        <p14:creationId xmlns:p14="http://schemas.microsoft.com/office/powerpoint/2010/main" val="41915232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88220675"/>
      </p:ext>
    </p:extLst>
  </p:cSld>
  <p:clrMapOvr>
    <a:masterClrMapping/>
  </p:clrMapOvr>
</p:sld>
</file>

<file path=ppt/theme/theme1.xml><?xml version="1.0" encoding="utf-8"?>
<a:theme xmlns:a="http://schemas.openxmlformats.org/drawingml/2006/main" name="Kantoorthema">
  <a:themeElements>
    <a:clrScheme name="Kantoorthema">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Kantoorthema">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thema">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939</TotalTime>
  <Words>3255</Words>
  <Application>Microsoft Office PowerPoint</Application>
  <PresentationFormat>A4 (210 x 297 mm)</PresentationFormat>
  <Paragraphs>316</Paragraphs>
  <Slides>32</Slides>
  <Notes>25</Notes>
  <HiddenSlides>0</HiddenSlides>
  <MMClips>0</MMClips>
  <ScaleCrop>false</ScaleCrop>
  <HeadingPairs>
    <vt:vector size="6" baseType="variant">
      <vt:variant>
        <vt:lpstr>Gebruikte lettertypen</vt:lpstr>
      </vt:variant>
      <vt:variant>
        <vt:i4>6</vt:i4>
      </vt:variant>
      <vt:variant>
        <vt:lpstr>Thema</vt:lpstr>
      </vt:variant>
      <vt:variant>
        <vt:i4>1</vt:i4>
      </vt:variant>
      <vt:variant>
        <vt:lpstr>Diatitels</vt:lpstr>
      </vt:variant>
      <vt:variant>
        <vt:i4>32</vt:i4>
      </vt:variant>
    </vt:vector>
  </HeadingPairs>
  <TitlesOfParts>
    <vt:vector size="39" baseType="lpstr">
      <vt:lpstr>Abadi</vt:lpstr>
      <vt:lpstr>Arial</vt:lpstr>
      <vt:lpstr>Calibri</vt:lpstr>
      <vt:lpstr>Calibri Light</vt:lpstr>
      <vt:lpstr>Segoe UI</vt:lpstr>
      <vt:lpstr>Wingdings</vt:lpstr>
      <vt:lpstr>Kantoorthema</vt:lpstr>
      <vt:lpstr>Maken escapespel: </vt:lpstr>
      <vt:lpstr>Instructie: zelf het spel in elkaar zetten</vt:lpstr>
      <vt:lpstr>Benodigde materialen per spel (tip: maak er direct 2!)</vt:lpstr>
      <vt:lpstr>Stappenplan om spel te maken</vt:lpstr>
      <vt:lpstr>PowerPoint-presentatie</vt:lpstr>
      <vt:lpstr>Slides met puzzels </vt:lpstr>
      <vt:lpstr>Puzzels spel: </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Bijlagen spel: </vt:lpstr>
      <vt:lpstr>PowerPoint-presentatie</vt:lpstr>
      <vt:lpstr>PowerPoint-presentatie</vt:lpstr>
      <vt:lpstr>PowerPoint-presentatie</vt:lpstr>
      <vt:lpstr>PowerPoint-presentatie</vt:lpstr>
      <vt:lpstr>Hints bij escapespel Handschoengebruik</vt:lpstr>
      <vt:lpstr>Antwoorden bij escapespel Handschoengebruik</vt:lpstr>
      <vt:lpstr>Puzzelflow (niet printen!) Bedoeld om de maker een beeld te geven van de puzzelvolgorde. </vt:lpstr>
      <vt:lpstr>Als je hulp nodig hebt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Hanna van Rijssel</dc:creator>
  <cp:lastModifiedBy>Claudia Orelio</cp:lastModifiedBy>
  <cp:revision>92</cp:revision>
  <cp:lastPrinted>2023-05-04T08:33:11Z</cp:lastPrinted>
  <dcterms:created xsi:type="dcterms:W3CDTF">2023-04-16T15:01:08Z</dcterms:created>
  <dcterms:modified xsi:type="dcterms:W3CDTF">2024-05-02T13:25:58Z</dcterms:modified>
</cp:coreProperties>
</file>